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4"/>
  </p:notesMasterIdLst>
  <p:handoutMasterIdLst>
    <p:handoutMasterId r:id="rId25"/>
  </p:handoutMasterIdLst>
  <p:sldIdLst>
    <p:sldId id="547" r:id="rId2"/>
    <p:sldId id="550" r:id="rId3"/>
    <p:sldId id="614" r:id="rId4"/>
    <p:sldId id="677" r:id="rId5"/>
    <p:sldId id="697" r:id="rId6"/>
    <p:sldId id="696" r:id="rId7"/>
    <p:sldId id="690" r:id="rId8"/>
    <p:sldId id="692" r:id="rId9"/>
    <p:sldId id="693" r:id="rId10"/>
    <p:sldId id="695" r:id="rId11"/>
    <p:sldId id="694" r:id="rId12"/>
    <p:sldId id="698" r:id="rId13"/>
    <p:sldId id="700" r:id="rId14"/>
    <p:sldId id="699" r:id="rId15"/>
    <p:sldId id="701" r:id="rId16"/>
    <p:sldId id="702" r:id="rId17"/>
    <p:sldId id="703" r:id="rId18"/>
    <p:sldId id="562" r:id="rId19"/>
    <p:sldId id="554" r:id="rId20"/>
    <p:sldId id="616" r:id="rId21"/>
    <p:sldId id="552" r:id="rId22"/>
    <p:sldId id="553" r:id="rId23"/>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EBD7B7BD-0228-49AB-A366-7838400FAC90}">
          <p14:sldIdLst>
            <p14:sldId id="547"/>
            <p14:sldId id="550"/>
            <p14:sldId id="614"/>
            <p14:sldId id="677"/>
            <p14:sldId id="697"/>
            <p14:sldId id="696"/>
            <p14:sldId id="690"/>
            <p14:sldId id="692"/>
            <p14:sldId id="693"/>
            <p14:sldId id="695"/>
            <p14:sldId id="694"/>
            <p14:sldId id="698"/>
            <p14:sldId id="700"/>
            <p14:sldId id="699"/>
            <p14:sldId id="701"/>
            <p14:sldId id="702"/>
            <p14:sldId id="703"/>
            <p14:sldId id="562"/>
            <p14:sldId id="554"/>
            <p14:sldId id="616"/>
            <p14:sldId id="552"/>
          </p14:sldIdLst>
        </p14:section>
        <p14:section name="Untitled Section" id="{F4BF9635-23C0-477B-9A0C-F010299B506A}">
          <p14:sldIdLst>
            <p14:sldId id="55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160">
          <p15:clr>
            <a:srgbClr val="A4A3A4"/>
          </p15:clr>
        </p15:guide>
        <p15:guide id="4"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FF7F7F"/>
    <a:srgbClr val="FF4747"/>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42" autoAdjust="0"/>
    <p:restoredTop sz="94242" autoAdjust="0"/>
  </p:normalViewPr>
  <p:slideViewPr>
    <p:cSldViewPr snapToGrid="0">
      <p:cViewPr varScale="1">
        <p:scale>
          <a:sx n="107" d="100"/>
          <a:sy n="107" d="100"/>
        </p:scale>
        <p:origin x="732" y="14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71" d="100"/>
          <a:sy n="71" d="100"/>
        </p:scale>
        <p:origin x="-762" y="-102"/>
      </p:cViewPr>
      <p:guideLst>
        <p:guide orient="horz" pos="2880"/>
        <p:guide pos="2160"/>
        <p:guide orient="horz" pos="2160"/>
        <p:guide pos="2880"/>
      </p:guideLst>
    </p:cSldViewPr>
  </p:notesViewPr>
  <p:gridSpacing cx="72237" cy="72237"/>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2020-11-27</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11/27/2020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ece</a:t>
            </a:r>
            <a:r>
              <a:rPr lang="en-US" sz="2000" dirty="0">
                <a:solidFill>
                  <a:schemeClr val="bg1"/>
                </a:solidFill>
                <a:latin typeface="Constantia" panose="02030602050306030303" pitchFamily="18" charset="0"/>
                <a:cs typeface="Arial" pitchFamily="34" charset="0"/>
              </a:rPr>
              <a:t> 150</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Fundamentals of Programming</a:t>
            </a:r>
          </a:p>
        </p:txBody>
      </p:sp>
      <p:sp>
        <p:nvSpPr>
          <p:cNvPr id="7" name="Text Box 14"/>
          <p:cNvSpPr txBox="1">
            <a:spLocks noChangeArrowheads="1"/>
          </p:cNvSpPr>
          <p:nvPr userDrawn="1"/>
        </p:nvSpPr>
        <p:spPr bwMode="auto">
          <a:xfrm>
            <a:off x="5940152" y="5576753"/>
            <a:ext cx="3024336"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LEL</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Hiren Patel, Ph.D., </a:t>
            </a:r>
            <a:r>
              <a:rPr lang="en-US" sz="1100" b="0" kern="0" dirty="0" err="1">
                <a:solidFill>
                  <a:srgbClr val="FFFFFF"/>
                </a:solidFill>
                <a:latin typeface="Georgia" panose="02040502050405020303" pitchFamily="18" charset="0"/>
                <a:ea typeface="ＭＳ Ｐゴシック" charset="-128"/>
                <a:cs typeface="Arial" pitchFamily="34" charset="0"/>
              </a:rPr>
              <a:t>P.Eng</a:t>
            </a:r>
            <a:r>
              <a:rPr lang="en-US" sz="1100" b="0" kern="0" dirty="0">
                <a:solidFill>
                  <a:srgbClr val="FFFFFF"/>
                </a:solidFill>
                <a:latin typeface="Georgia" panose="02040502050405020303" pitchFamily="18" charset="0"/>
                <a:ea typeface="ＭＳ Ｐゴシック" charset="-128"/>
                <a:cs typeface="Arial" pitchFamily="34" charset="0"/>
              </a:rPr>
              <a:t>.</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Werner </a:t>
            </a:r>
            <a:r>
              <a:rPr lang="en-US" sz="1100" b="0" kern="0" dirty="0" err="1">
                <a:solidFill>
                  <a:srgbClr val="FFFFFF"/>
                </a:solidFill>
                <a:latin typeface="Georgia" panose="02040502050405020303" pitchFamily="18" charset="0"/>
                <a:ea typeface="ＭＳ Ｐゴシック" charset="-128"/>
                <a:cs typeface="Arial" pitchFamily="34" charset="0"/>
              </a:rPr>
              <a:t>Dietl</a:t>
            </a:r>
            <a:r>
              <a:rPr lang="en-US" sz="1100" b="0" kern="0" dirty="0">
                <a:solidFill>
                  <a:srgbClr val="FFFFFF"/>
                </a:solidFill>
                <a:latin typeface="Georgia" panose="02040502050405020303" pitchFamily="18" charset="0"/>
                <a:ea typeface="ＭＳ Ｐゴシック" charset="-128"/>
                <a:cs typeface="Arial" pitchFamily="34" charset="0"/>
              </a:rPr>
              <a:t>,</a:t>
            </a:r>
            <a:r>
              <a:rPr lang="en-US" sz="1100" b="0" kern="0" baseline="0" dirty="0">
                <a:solidFill>
                  <a:srgbClr val="FFFFFF"/>
                </a:solidFill>
                <a:latin typeface="Georgia" panose="02040502050405020303" pitchFamily="18" charset="0"/>
                <a:ea typeface="ＭＳ Ｐゴシック" charset="-128"/>
                <a:cs typeface="Arial" pitchFamily="34" charset="0"/>
              </a:rPr>
              <a:t> Ph.D.</a:t>
            </a:r>
            <a:endParaRPr lang="en-US" sz="1100" b="0" kern="0" dirty="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2018-20 by Douglas Wilhelm Harder and Hiren Patel.</a:t>
            </a:r>
          </a:p>
          <a:p>
            <a:pPr defTabSz="457200">
              <a:spcBef>
                <a:spcPct val="20000"/>
              </a:spcBef>
              <a:defRPr/>
            </a:pPr>
            <a:r>
              <a:rPr lang="en-CA" sz="850" dirty="0">
                <a:solidFill>
                  <a:srgbClr val="FFFFFF"/>
                </a:solidFill>
                <a:latin typeface="Georgia" panose="02040502050405020303" pitchFamily="18" charset="0"/>
                <a:ea typeface="ＭＳ Ｐゴシック" charset="-128"/>
              </a:rPr>
              <a:t>     Some rights reserved.</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userDrawn="1"/>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tretch>
            <a:fillRect/>
          </a:stretch>
        </p:blipFill>
        <p:spPr bwMode="auto">
          <a:xfrm>
            <a:off x="298587" y="5634955"/>
            <a:ext cx="1151257"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Counting sort</a:t>
            </a:r>
          </a:p>
        </p:txBody>
      </p:sp>
      <p:sp>
        <p:nvSpPr>
          <p:cNvPr id="2" name="Title 1"/>
          <p:cNvSpPr>
            <a:spLocks noGrp="1"/>
          </p:cNvSpPr>
          <p:nvPr>
            <p:ph type="title"/>
          </p:nvPr>
        </p:nvSpPr>
        <p:spPr/>
        <p:txBody>
          <a:bodyPr>
            <a:normAutofit/>
          </a:bodyPr>
          <a:lstStyle>
            <a:lvl1pPr>
              <a:defRPr sz="2800"/>
            </a:lvl1pPr>
          </a:lstStyle>
          <a:p>
            <a:r>
              <a:rPr lang="en-US" dirty="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198" t="18755"/>
          <a:stretch/>
        </p:blipFill>
        <p:spPr bwMode="auto">
          <a:xfrm>
            <a:off x="33338" y="38100"/>
            <a:ext cx="1714448" cy="5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tretch>
            <a:fillRect/>
          </a:stretch>
        </p:blipFill>
        <p:spPr bwMode="auto">
          <a:xfrm>
            <a:off x="8277066" y="6515494"/>
            <a:ext cx="798780"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CA" dirty="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audio" Target="../media/media3.m4a"/><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microsoft.com/office/2007/relationships/media" Target="../media/media3.m4a"/><Relationship Id="rId16" Type="http://schemas.openxmlformats.org/officeDocument/2006/relationships/image" Target="../media/image21.png"/><Relationship Id="rId1" Type="http://schemas.openxmlformats.org/officeDocument/2006/relationships/tags" Target="../tags/tag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9.png"/><Relationship Id="rId4" Type="http://schemas.openxmlformats.org/officeDocument/2006/relationships/slideLayout" Target="../slideLayouts/slideLayout2.xml"/><Relationship Id="rId9" Type="http://schemas.openxmlformats.org/officeDocument/2006/relationships/image" Target="../media/image14.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audio" Target="../media/media5.m4a"/><Relationship Id="rId7" Type="http://schemas.openxmlformats.org/officeDocument/2006/relationships/image" Target="../media/image10.png"/><Relationship Id="rId12" Type="http://schemas.openxmlformats.org/officeDocument/2006/relationships/image" Target="../media/image17.png"/><Relationship Id="rId17" Type="http://schemas.openxmlformats.org/officeDocument/2006/relationships/image" Target="../media/image22.png"/><Relationship Id="rId2" Type="http://schemas.microsoft.com/office/2007/relationships/media" Target="../media/media5.m4a"/><Relationship Id="rId16" Type="http://schemas.openxmlformats.org/officeDocument/2006/relationships/image" Target="../media/image21.png"/><Relationship Id="rId1" Type="http://schemas.openxmlformats.org/officeDocument/2006/relationships/tags" Target="../tags/tag3.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9.png"/><Relationship Id="rId4" Type="http://schemas.openxmlformats.org/officeDocument/2006/relationships/slideLayout" Target="../slideLayouts/slideLayout2.xml"/><Relationship Id="rId9" Type="http://schemas.openxmlformats.org/officeDocument/2006/relationships/image" Target="../media/image14.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7784" y="3111103"/>
            <a:ext cx="6336704" cy="1470025"/>
          </a:xfrm>
        </p:spPr>
        <p:txBody>
          <a:bodyPr>
            <a:normAutofit/>
          </a:bodyPr>
          <a:lstStyle/>
          <a:p>
            <a:r>
              <a:rPr lang="en-CA" dirty="0"/>
              <a:t>Counting sort</a:t>
            </a:r>
          </a:p>
        </p:txBody>
      </p:sp>
      <p:pic>
        <p:nvPicPr>
          <p:cNvPr id="3" name="Audio 2">
            <a:hlinkClick r:id="" action="ppaction://media"/>
            <a:extLst>
              <a:ext uri="{FF2B5EF4-FFF2-40B4-BE49-F238E27FC236}">
                <a16:creationId xmlns:a16="http://schemas.microsoft.com/office/drawing/2014/main" id="{8B711C8C-08EE-4B7C-A9BC-7F9762B93E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9938" y="6103938"/>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2452"/>
    </mc:Choice>
    <mc:Fallback>
      <p:transition spd="slow" advTm="12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39F81-82ED-4DFE-8D26-C183E5AAA9BB}"/>
              </a:ext>
            </a:extLst>
          </p:cNvPr>
          <p:cNvSpPr>
            <a:spLocks noGrp="1"/>
          </p:cNvSpPr>
          <p:nvPr>
            <p:ph type="title"/>
          </p:nvPr>
        </p:nvSpPr>
        <p:spPr/>
        <p:txBody>
          <a:bodyPr/>
          <a:lstStyle/>
          <a:p>
            <a:r>
              <a:rPr lang="en-CA" dirty="0"/>
              <a:t>Filling in the original array</a:t>
            </a:r>
            <a:endParaRPr lang="en-US" dirty="0"/>
          </a:p>
        </p:txBody>
      </p:sp>
      <p:sp>
        <p:nvSpPr>
          <p:cNvPr id="3" name="Content Placeholder 2">
            <a:extLst>
              <a:ext uri="{FF2B5EF4-FFF2-40B4-BE49-F238E27FC236}">
                <a16:creationId xmlns:a16="http://schemas.microsoft.com/office/drawing/2014/main" id="{68FB0C5C-CFCC-4458-BA8B-81D1BAE3F5C9}"/>
              </a:ext>
            </a:extLst>
          </p:cNvPr>
          <p:cNvSpPr>
            <a:spLocks noGrp="1"/>
          </p:cNvSpPr>
          <p:nvPr>
            <p:ph idx="1"/>
          </p:nvPr>
        </p:nvSpPr>
        <p:spPr/>
        <p:txBody>
          <a:bodyPr/>
          <a:lstStyle/>
          <a:p>
            <a:r>
              <a:rPr lang="en-US" dirty="0"/>
              <a:t>Take a minute to try to design an algorithm to repopulate the array with the entries in order</a:t>
            </a:r>
          </a:p>
        </p:txBody>
      </p:sp>
      <p:sp>
        <p:nvSpPr>
          <p:cNvPr id="5" name="TextBox 4">
            <a:extLst>
              <a:ext uri="{FF2B5EF4-FFF2-40B4-BE49-F238E27FC236}">
                <a16:creationId xmlns:a16="http://schemas.microsoft.com/office/drawing/2014/main" id="{B0CEE252-6EC1-4603-BD6F-BCB92907F7E0}"/>
              </a:ext>
            </a:extLst>
          </p:cNvPr>
          <p:cNvSpPr txBox="1"/>
          <p:nvPr/>
        </p:nvSpPr>
        <p:spPr>
          <a:xfrm>
            <a:off x="3051698" y="3863181"/>
            <a:ext cx="6456285" cy="2462213"/>
          </a:xfrm>
          <a:prstGeom prst="rect">
            <a:avLst/>
          </a:prstGeom>
          <a:noFill/>
        </p:spPr>
        <p:txBody>
          <a:bodyPr wrap="square">
            <a:spAutoFit/>
          </a:bodyPr>
          <a:lstStyle/>
          <a:p>
            <a:r>
              <a:rPr lang="en-US" sz="1400" dirty="0">
                <a:latin typeface="Consolas" panose="020B0609020204030204" pitchFamily="49" charset="0"/>
              </a:rPr>
              <a:t>void </a:t>
            </a:r>
            <a:r>
              <a:rPr lang="en-US" sz="1400" dirty="0" err="1">
                <a:latin typeface="Consolas" panose="020B0609020204030204" pitchFamily="49" charset="0"/>
              </a:rPr>
              <a:t>counting_sort</a:t>
            </a:r>
            <a:r>
              <a:rPr lang="en-US" sz="1400" dirty="0">
                <a:latin typeface="Consolas" panose="020B0609020204030204" pitchFamily="49" charset="0"/>
              </a:rPr>
              <a:t>( unsigned int       array[],</a:t>
            </a:r>
          </a:p>
          <a:p>
            <a:r>
              <a:rPr lang="en-US" sz="1400" dirty="0">
                <a:latin typeface="Consolas" panose="020B0609020204030204" pitchFamily="49" charset="0"/>
              </a:rPr>
              <a:t>                    std::</a:t>
            </a:r>
            <a:r>
              <a:rPr lang="en-US" sz="1400" dirty="0" err="1">
                <a:latin typeface="Consolas" panose="020B0609020204030204" pitchFamily="49" charset="0"/>
              </a:rPr>
              <a:t>size_t</a:t>
            </a:r>
            <a:r>
              <a:rPr lang="en-US" sz="1400" dirty="0">
                <a:latin typeface="Consolas" panose="020B0609020204030204" pitchFamily="49" charset="0"/>
              </a:rPr>
              <a:t>  const capacity,</a:t>
            </a:r>
          </a:p>
          <a:p>
            <a:r>
              <a:rPr lang="en-US" sz="1400" dirty="0">
                <a:latin typeface="Consolas" panose="020B0609020204030204" pitchFamily="49" charset="0"/>
              </a:rPr>
              <a:t>                    unsigned int const </a:t>
            </a:r>
            <a:r>
              <a:rPr lang="en-US" sz="1400" dirty="0" err="1">
                <a:latin typeface="Consolas" panose="020B0609020204030204" pitchFamily="49" charset="0"/>
              </a:rPr>
              <a:t>max_value</a:t>
            </a:r>
            <a:r>
              <a:rPr lang="en-US" sz="1400" dirty="0">
                <a:latin typeface="Consolas" panose="020B0609020204030204" pitchFamily="49" charset="0"/>
              </a:rPr>
              <a:t> ) {</a:t>
            </a:r>
          </a:p>
          <a:p>
            <a:r>
              <a:rPr lang="en-US" sz="1400" dirty="0">
                <a:latin typeface="Consolas" panose="020B0609020204030204" pitchFamily="49" charset="0"/>
              </a:rPr>
              <a:t>    unsigned int </a:t>
            </a:r>
            <a:r>
              <a:rPr lang="en-US" sz="1400" dirty="0" err="1">
                <a:latin typeface="Consolas" panose="020B0609020204030204" pitchFamily="49" charset="0"/>
              </a:rPr>
              <a:t>counting_array</a:t>
            </a:r>
            <a:r>
              <a:rPr lang="en-US" sz="1400" dirty="0">
                <a:latin typeface="Consolas" panose="020B0609020204030204" pitchFamily="49" charset="0"/>
              </a:rPr>
              <a:t>[</a:t>
            </a:r>
            <a:r>
              <a:rPr lang="en-US" sz="1400" dirty="0" err="1">
                <a:latin typeface="Consolas" panose="020B0609020204030204" pitchFamily="49" charset="0"/>
              </a:rPr>
              <a:t>max_value</a:t>
            </a:r>
            <a:r>
              <a:rPr lang="en-US" sz="1400" dirty="0">
                <a:latin typeface="Consolas" panose="020B0609020204030204" pitchFamily="49" charset="0"/>
              </a:rPr>
              <a:t> + 1]{};</a:t>
            </a:r>
          </a:p>
          <a:p>
            <a:endParaRPr lang="en-US" sz="1400" dirty="0">
              <a:latin typeface="Consolas" panose="020B0609020204030204" pitchFamily="49" charset="0"/>
            </a:endParaRPr>
          </a:p>
          <a:p>
            <a:r>
              <a:rPr lang="en-US" sz="1400" dirty="0">
                <a:latin typeface="Consolas" panose="020B0609020204030204" pitchFamily="49" charset="0"/>
              </a:rPr>
              <a:t>    for ( std::</a:t>
            </a:r>
            <a:r>
              <a:rPr lang="en-US" sz="1400" dirty="0" err="1">
                <a:latin typeface="Consolas" panose="020B0609020204030204" pitchFamily="49" charset="0"/>
              </a:rPr>
              <a:t>size_t</a:t>
            </a:r>
            <a:r>
              <a:rPr lang="en-US" sz="1400" dirty="0">
                <a:latin typeface="Consolas" panose="020B0609020204030204" pitchFamily="49" charset="0"/>
              </a:rPr>
              <a:t> k{0}; k &lt; capacity; ++k ) {</a:t>
            </a:r>
          </a:p>
          <a:p>
            <a:r>
              <a:rPr lang="en-US" sz="1400" dirty="0">
                <a:latin typeface="Consolas" panose="020B0609020204030204" pitchFamily="49" charset="0"/>
              </a:rPr>
              <a:t>        ++</a:t>
            </a:r>
            <a:r>
              <a:rPr lang="en-US" sz="1400" dirty="0" err="1">
                <a:latin typeface="Consolas" panose="020B0609020204030204" pitchFamily="49" charset="0"/>
              </a:rPr>
              <a:t>counting_array</a:t>
            </a:r>
            <a:r>
              <a:rPr lang="en-US" sz="1400" dirty="0">
                <a:latin typeface="Consolas" panose="020B0609020204030204" pitchFamily="49" charset="0"/>
              </a:rPr>
              <a:t>[         ];</a:t>
            </a:r>
          </a:p>
          <a:p>
            <a:r>
              <a:rPr lang="en-US" sz="1400" dirty="0">
                <a:latin typeface="Consolas" panose="020B0609020204030204" pitchFamily="49" charset="0"/>
              </a:rPr>
              <a:t>    }</a:t>
            </a:r>
          </a:p>
          <a:p>
            <a:endParaRPr lang="en-US" sz="1400" dirty="0">
              <a:latin typeface="Consolas" panose="020B0609020204030204" pitchFamily="49" charset="0"/>
            </a:endParaRPr>
          </a:p>
          <a:p>
            <a:r>
              <a:rPr lang="en-US" sz="1400" dirty="0">
                <a:latin typeface="Consolas" panose="020B0609020204030204" pitchFamily="49" charset="0"/>
              </a:rPr>
              <a:t>    // Now re-populate the array with the entries in order</a:t>
            </a:r>
          </a:p>
          <a:p>
            <a:r>
              <a:rPr lang="en-US" sz="1400" dirty="0">
                <a:latin typeface="Consolas" panose="020B0609020204030204" pitchFamily="49" charset="0"/>
              </a:rPr>
              <a:t>}</a:t>
            </a:r>
          </a:p>
        </p:txBody>
      </p:sp>
      <p:graphicFrame>
        <p:nvGraphicFramePr>
          <p:cNvPr id="6" name="Table 5">
            <a:extLst>
              <a:ext uri="{FF2B5EF4-FFF2-40B4-BE49-F238E27FC236}">
                <a16:creationId xmlns:a16="http://schemas.microsoft.com/office/drawing/2014/main" id="{15F5B015-C9CB-465D-AAC4-449B878982F9}"/>
              </a:ext>
            </a:extLst>
          </p:cNvPr>
          <p:cNvGraphicFramePr>
            <a:graphicFrameLocks noGrp="1"/>
          </p:cNvGraphicFramePr>
          <p:nvPr>
            <p:extLst>
              <p:ext uri="{D42A27DB-BD31-4B8C-83A1-F6EECF244321}">
                <p14:modId xmlns:p14="http://schemas.microsoft.com/office/powerpoint/2010/main" val="3663904313"/>
              </p:ext>
            </p:extLst>
          </p:nvPr>
        </p:nvGraphicFramePr>
        <p:xfrm>
          <a:off x="144462" y="2222444"/>
          <a:ext cx="8855064" cy="579120"/>
        </p:xfrm>
        <a:graphic>
          <a:graphicData uri="http://schemas.openxmlformats.org/drawingml/2006/table">
            <a:tbl>
              <a:tblPr firstRow="1" bandRow="1">
                <a:tableStyleId>{2D5ABB26-0587-4C30-8999-92F81FD0307C}</a:tableStyleId>
              </a:tblPr>
              <a:tblGrid>
                <a:gridCol w="368961">
                  <a:extLst>
                    <a:ext uri="{9D8B030D-6E8A-4147-A177-3AD203B41FA5}">
                      <a16:colId xmlns:a16="http://schemas.microsoft.com/office/drawing/2014/main" val="20000"/>
                    </a:ext>
                  </a:extLst>
                </a:gridCol>
                <a:gridCol w="368961">
                  <a:extLst>
                    <a:ext uri="{9D8B030D-6E8A-4147-A177-3AD203B41FA5}">
                      <a16:colId xmlns:a16="http://schemas.microsoft.com/office/drawing/2014/main" val="20001"/>
                    </a:ext>
                  </a:extLst>
                </a:gridCol>
                <a:gridCol w="368961">
                  <a:extLst>
                    <a:ext uri="{9D8B030D-6E8A-4147-A177-3AD203B41FA5}">
                      <a16:colId xmlns:a16="http://schemas.microsoft.com/office/drawing/2014/main" val="20002"/>
                    </a:ext>
                  </a:extLst>
                </a:gridCol>
                <a:gridCol w="368961">
                  <a:extLst>
                    <a:ext uri="{9D8B030D-6E8A-4147-A177-3AD203B41FA5}">
                      <a16:colId xmlns:a16="http://schemas.microsoft.com/office/drawing/2014/main" val="20003"/>
                    </a:ext>
                  </a:extLst>
                </a:gridCol>
                <a:gridCol w="368961">
                  <a:extLst>
                    <a:ext uri="{9D8B030D-6E8A-4147-A177-3AD203B41FA5}">
                      <a16:colId xmlns:a16="http://schemas.microsoft.com/office/drawing/2014/main" val="20004"/>
                    </a:ext>
                  </a:extLst>
                </a:gridCol>
                <a:gridCol w="368961">
                  <a:extLst>
                    <a:ext uri="{9D8B030D-6E8A-4147-A177-3AD203B41FA5}">
                      <a16:colId xmlns:a16="http://schemas.microsoft.com/office/drawing/2014/main" val="20005"/>
                    </a:ext>
                  </a:extLst>
                </a:gridCol>
                <a:gridCol w="368961">
                  <a:extLst>
                    <a:ext uri="{9D8B030D-6E8A-4147-A177-3AD203B41FA5}">
                      <a16:colId xmlns:a16="http://schemas.microsoft.com/office/drawing/2014/main" val="20006"/>
                    </a:ext>
                  </a:extLst>
                </a:gridCol>
                <a:gridCol w="368961">
                  <a:extLst>
                    <a:ext uri="{9D8B030D-6E8A-4147-A177-3AD203B41FA5}">
                      <a16:colId xmlns:a16="http://schemas.microsoft.com/office/drawing/2014/main" val="20007"/>
                    </a:ext>
                  </a:extLst>
                </a:gridCol>
                <a:gridCol w="368961">
                  <a:extLst>
                    <a:ext uri="{9D8B030D-6E8A-4147-A177-3AD203B41FA5}">
                      <a16:colId xmlns:a16="http://schemas.microsoft.com/office/drawing/2014/main" val="20008"/>
                    </a:ext>
                  </a:extLst>
                </a:gridCol>
                <a:gridCol w="368961">
                  <a:extLst>
                    <a:ext uri="{9D8B030D-6E8A-4147-A177-3AD203B41FA5}">
                      <a16:colId xmlns:a16="http://schemas.microsoft.com/office/drawing/2014/main" val="20009"/>
                    </a:ext>
                  </a:extLst>
                </a:gridCol>
                <a:gridCol w="368961">
                  <a:extLst>
                    <a:ext uri="{9D8B030D-6E8A-4147-A177-3AD203B41FA5}">
                      <a16:colId xmlns:a16="http://schemas.microsoft.com/office/drawing/2014/main" val="4250076953"/>
                    </a:ext>
                  </a:extLst>
                </a:gridCol>
                <a:gridCol w="368961">
                  <a:extLst>
                    <a:ext uri="{9D8B030D-6E8A-4147-A177-3AD203B41FA5}">
                      <a16:colId xmlns:a16="http://schemas.microsoft.com/office/drawing/2014/main" val="4149148713"/>
                    </a:ext>
                  </a:extLst>
                </a:gridCol>
                <a:gridCol w="368961">
                  <a:extLst>
                    <a:ext uri="{9D8B030D-6E8A-4147-A177-3AD203B41FA5}">
                      <a16:colId xmlns:a16="http://schemas.microsoft.com/office/drawing/2014/main" val="2445279373"/>
                    </a:ext>
                  </a:extLst>
                </a:gridCol>
                <a:gridCol w="368961">
                  <a:extLst>
                    <a:ext uri="{9D8B030D-6E8A-4147-A177-3AD203B41FA5}">
                      <a16:colId xmlns:a16="http://schemas.microsoft.com/office/drawing/2014/main" val="4282644092"/>
                    </a:ext>
                  </a:extLst>
                </a:gridCol>
                <a:gridCol w="368961">
                  <a:extLst>
                    <a:ext uri="{9D8B030D-6E8A-4147-A177-3AD203B41FA5}">
                      <a16:colId xmlns:a16="http://schemas.microsoft.com/office/drawing/2014/main" val="2680710497"/>
                    </a:ext>
                  </a:extLst>
                </a:gridCol>
                <a:gridCol w="368961">
                  <a:extLst>
                    <a:ext uri="{9D8B030D-6E8A-4147-A177-3AD203B41FA5}">
                      <a16:colId xmlns:a16="http://schemas.microsoft.com/office/drawing/2014/main" val="1085387844"/>
                    </a:ext>
                  </a:extLst>
                </a:gridCol>
                <a:gridCol w="368961">
                  <a:extLst>
                    <a:ext uri="{9D8B030D-6E8A-4147-A177-3AD203B41FA5}">
                      <a16:colId xmlns:a16="http://schemas.microsoft.com/office/drawing/2014/main" val="44988183"/>
                    </a:ext>
                  </a:extLst>
                </a:gridCol>
                <a:gridCol w="368961">
                  <a:extLst>
                    <a:ext uri="{9D8B030D-6E8A-4147-A177-3AD203B41FA5}">
                      <a16:colId xmlns:a16="http://schemas.microsoft.com/office/drawing/2014/main" val="844952476"/>
                    </a:ext>
                  </a:extLst>
                </a:gridCol>
                <a:gridCol w="368961">
                  <a:extLst>
                    <a:ext uri="{9D8B030D-6E8A-4147-A177-3AD203B41FA5}">
                      <a16:colId xmlns:a16="http://schemas.microsoft.com/office/drawing/2014/main" val="789355132"/>
                    </a:ext>
                  </a:extLst>
                </a:gridCol>
                <a:gridCol w="368961">
                  <a:extLst>
                    <a:ext uri="{9D8B030D-6E8A-4147-A177-3AD203B41FA5}">
                      <a16:colId xmlns:a16="http://schemas.microsoft.com/office/drawing/2014/main" val="1531058035"/>
                    </a:ext>
                  </a:extLst>
                </a:gridCol>
                <a:gridCol w="368961">
                  <a:extLst>
                    <a:ext uri="{9D8B030D-6E8A-4147-A177-3AD203B41FA5}">
                      <a16:colId xmlns:a16="http://schemas.microsoft.com/office/drawing/2014/main" val="4035014530"/>
                    </a:ext>
                  </a:extLst>
                </a:gridCol>
                <a:gridCol w="368961">
                  <a:extLst>
                    <a:ext uri="{9D8B030D-6E8A-4147-A177-3AD203B41FA5}">
                      <a16:colId xmlns:a16="http://schemas.microsoft.com/office/drawing/2014/main" val="1093464001"/>
                    </a:ext>
                  </a:extLst>
                </a:gridCol>
                <a:gridCol w="368961">
                  <a:extLst>
                    <a:ext uri="{9D8B030D-6E8A-4147-A177-3AD203B41FA5}">
                      <a16:colId xmlns:a16="http://schemas.microsoft.com/office/drawing/2014/main" val="988676975"/>
                    </a:ext>
                  </a:extLst>
                </a:gridCol>
                <a:gridCol w="368961">
                  <a:extLst>
                    <a:ext uri="{9D8B030D-6E8A-4147-A177-3AD203B41FA5}">
                      <a16:colId xmlns:a16="http://schemas.microsoft.com/office/drawing/2014/main" val="2178022431"/>
                    </a:ext>
                  </a:extLst>
                </a:gridCol>
              </a:tblGrid>
              <a:tr h="176742">
                <a:tc>
                  <a:txBody>
                    <a:bodyPr/>
                    <a:lstStyle/>
                    <a:p>
                      <a:pPr algn="l"/>
                      <a:r>
                        <a:rPr lang="en-US" sz="1400" dirty="0">
                          <a:latin typeface="Consolas" panose="020B0609020204030204" pitchFamily="49" charset="0"/>
                        </a:rPr>
                        <a:t> 0</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1</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2</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3</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4</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5</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6</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7</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8</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9</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10</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11</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12</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13</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14</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15</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16</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17</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18</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19</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20</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21</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22</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23</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02987">
                <a:tc>
                  <a:txBody>
                    <a:bodyPr/>
                    <a:lstStyle/>
                    <a:p>
                      <a:pPr algn="r"/>
                      <a:r>
                        <a:rPr lang="en-CA" sz="1800" dirty="0">
                          <a:latin typeface="Consolas" panose="020B0609020204030204" pitchFamily="49"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7" name="Table 6">
            <a:extLst>
              <a:ext uri="{FF2B5EF4-FFF2-40B4-BE49-F238E27FC236}">
                <a16:creationId xmlns:a16="http://schemas.microsoft.com/office/drawing/2014/main" id="{B1DFD23D-C91C-4BEE-B4BB-63A2B411D81E}"/>
              </a:ext>
            </a:extLst>
          </p:cNvPr>
          <p:cNvGraphicFramePr>
            <a:graphicFrameLocks noGrp="1"/>
          </p:cNvGraphicFramePr>
          <p:nvPr>
            <p:extLst>
              <p:ext uri="{D42A27DB-BD31-4B8C-83A1-F6EECF244321}">
                <p14:modId xmlns:p14="http://schemas.microsoft.com/office/powerpoint/2010/main" val="1446741985"/>
              </p:ext>
            </p:extLst>
          </p:nvPr>
        </p:nvGraphicFramePr>
        <p:xfrm>
          <a:off x="1492405" y="3103768"/>
          <a:ext cx="5666820" cy="640080"/>
        </p:xfrm>
        <a:graphic>
          <a:graphicData uri="http://schemas.openxmlformats.org/drawingml/2006/table">
            <a:tbl>
              <a:tblPr firstRow="1" bandRow="1">
                <a:tableStyleId>{2D5ABB26-0587-4C30-8999-92F81FD0307C}</a:tableStyleId>
              </a:tblPr>
              <a:tblGrid>
                <a:gridCol w="566682">
                  <a:extLst>
                    <a:ext uri="{9D8B030D-6E8A-4147-A177-3AD203B41FA5}">
                      <a16:colId xmlns:a16="http://schemas.microsoft.com/office/drawing/2014/main" val="20000"/>
                    </a:ext>
                  </a:extLst>
                </a:gridCol>
                <a:gridCol w="566682">
                  <a:extLst>
                    <a:ext uri="{9D8B030D-6E8A-4147-A177-3AD203B41FA5}">
                      <a16:colId xmlns:a16="http://schemas.microsoft.com/office/drawing/2014/main" val="20001"/>
                    </a:ext>
                  </a:extLst>
                </a:gridCol>
                <a:gridCol w="566682">
                  <a:extLst>
                    <a:ext uri="{9D8B030D-6E8A-4147-A177-3AD203B41FA5}">
                      <a16:colId xmlns:a16="http://schemas.microsoft.com/office/drawing/2014/main" val="20002"/>
                    </a:ext>
                  </a:extLst>
                </a:gridCol>
                <a:gridCol w="566682">
                  <a:extLst>
                    <a:ext uri="{9D8B030D-6E8A-4147-A177-3AD203B41FA5}">
                      <a16:colId xmlns:a16="http://schemas.microsoft.com/office/drawing/2014/main" val="20003"/>
                    </a:ext>
                  </a:extLst>
                </a:gridCol>
                <a:gridCol w="566682">
                  <a:extLst>
                    <a:ext uri="{9D8B030D-6E8A-4147-A177-3AD203B41FA5}">
                      <a16:colId xmlns:a16="http://schemas.microsoft.com/office/drawing/2014/main" val="20004"/>
                    </a:ext>
                  </a:extLst>
                </a:gridCol>
                <a:gridCol w="566682">
                  <a:extLst>
                    <a:ext uri="{9D8B030D-6E8A-4147-A177-3AD203B41FA5}">
                      <a16:colId xmlns:a16="http://schemas.microsoft.com/office/drawing/2014/main" val="20005"/>
                    </a:ext>
                  </a:extLst>
                </a:gridCol>
                <a:gridCol w="566682">
                  <a:extLst>
                    <a:ext uri="{9D8B030D-6E8A-4147-A177-3AD203B41FA5}">
                      <a16:colId xmlns:a16="http://schemas.microsoft.com/office/drawing/2014/main" val="20006"/>
                    </a:ext>
                  </a:extLst>
                </a:gridCol>
                <a:gridCol w="566682">
                  <a:extLst>
                    <a:ext uri="{9D8B030D-6E8A-4147-A177-3AD203B41FA5}">
                      <a16:colId xmlns:a16="http://schemas.microsoft.com/office/drawing/2014/main" val="20007"/>
                    </a:ext>
                  </a:extLst>
                </a:gridCol>
                <a:gridCol w="566682">
                  <a:extLst>
                    <a:ext uri="{9D8B030D-6E8A-4147-A177-3AD203B41FA5}">
                      <a16:colId xmlns:a16="http://schemas.microsoft.com/office/drawing/2014/main" val="20008"/>
                    </a:ext>
                  </a:extLst>
                </a:gridCol>
                <a:gridCol w="566682">
                  <a:extLst>
                    <a:ext uri="{9D8B030D-6E8A-4147-A177-3AD203B41FA5}">
                      <a16:colId xmlns:a16="http://schemas.microsoft.com/office/drawing/2014/main" val="20009"/>
                    </a:ext>
                  </a:extLst>
                </a:gridCol>
              </a:tblGrid>
              <a:tr h="155781">
                <a:tc>
                  <a:txBody>
                    <a:bodyPr/>
                    <a:lstStyle/>
                    <a:p>
                      <a:pPr algn="l"/>
                      <a:r>
                        <a:rPr lang="en-US" sz="1600" dirty="0">
                          <a:latin typeface="Consolas" panose="020B0609020204030204" pitchFamily="49" charset="0"/>
                        </a:rPr>
                        <a:t> 0</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1</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2</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3</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4</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5</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6</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7</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8</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9</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55781">
                <a:tc>
                  <a:txBody>
                    <a:bodyPr/>
                    <a:lstStyle/>
                    <a:p>
                      <a:pPr algn="r"/>
                      <a:r>
                        <a:rPr lang="en-CA" sz="2000" dirty="0">
                          <a:latin typeface="Consolas" panose="020B06090202040302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pic>
        <p:nvPicPr>
          <p:cNvPr id="8" name="Audio 7">
            <a:hlinkClick r:id="" action="ppaction://media"/>
            <a:extLst>
              <a:ext uri="{FF2B5EF4-FFF2-40B4-BE49-F238E27FC236}">
                <a16:creationId xmlns:a16="http://schemas.microsoft.com/office/drawing/2014/main" id="{AA703B9A-9BF3-4BD9-988B-C9DC8B3D2F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9938" y="6103938"/>
            <a:ext cx="609600" cy="609600"/>
          </a:xfrm>
          <a:prstGeom prst="rect">
            <a:avLst/>
          </a:prstGeom>
        </p:spPr>
      </p:pic>
    </p:spTree>
    <p:extLst>
      <p:ext uri="{BB962C8B-B14F-4D97-AF65-F5344CB8AC3E}">
        <p14:creationId xmlns:p14="http://schemas.microsoft.com/office/powerpoint/2010/main" val="603486302"/>
      </p:ext>
    </p:extLst>
  </p:cSld>
  <p:clrMapOvr>
    <a:masterClrMapping/>
  </p:clrMapOvr>
  <mc:AlternateContent xmlns:mc="http://schemas.openxmlformats.org/markup-compatibility/2006">
    <mc:Choice xmlns:p14="http://schemas.microsoft.com/office/powerpoint/2010/main" Requires="p14">
      <p:transition spd="slow" p14:dur="2000" advTm="21602"/>
    </mc:Choice>
    <mc:Fallback>
      <p:transition spd="slow" advTm="21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Filling in the original array</a:t>
            </a:r>
          </a:p>
        </p:txBody>
      </p:sp>
      <p:sp>
        <p:nvSpPr>
          <p:cNvPr id="3" name="Content Placeholder 2"/>
          <p:cNvSpPr>
            <a:spLocks noGrp="1"/>
          </p:cNvSpPr>
          <p:nvPr>
            <p:ph idx="1"/>
          </p:nvPr>
        </p:nvSpPr>
        <p:spPr>
          <a:xfrm>
            <a:off x="457199" y="1600200"/>
            <a:ext cx="8606901" cy="4525963"/>
          </a:xfrm>
        </p:spPr>
        <p:txBody>
          <a:bodyPr>
            <a:normAutofit lnSpcReduction="10000"/>
          </a:bodyPr>
          <a:lstStyle/>
          <a:p>
            <a:r>
              <a:rPr lang="en-US" dirty="0"/>
              <a:t>Finishing our algorithm:</a:t>
            </a:r>
          </a:p>
          <a:p>
            <a:pPr marL="457200" lvl="1" indent="0">
              <a:buNone/>
            </a:pPr>
            <a:r>
              <a:rPr lang="en-US" sz="1500" dirty="0">
                <a:latin typeface="Consolas" panose="020B0609020204030204" pitchFamily="49" charset="0"/>
              </a:rPr>
              <a:t>void </a:t>
            </a:r>
            <a:r>
              <a:rPr lang="en-US" sz="1500" dirty="0" err="1">
                <a:latin typeface="Consolas" panose="020B0609020204030204" pitchFamily="49" charset="0"/>
              </a:rPr>
              <a:t>counting_sort</a:t>
            </a:r>
            <a:r>
              <a:rPr lang="en-US" sz="1500" dirty="0">
                <a:latin typeface="Consolas" panose="020B0609020204030204" pitchFamily="49" charset="0"/>
              </a:rPr>
              <a:t>( unsigned int       array[],</a:t>
            </a:r>
          </a:p>
          <a:p>
            <a:pPr marL="457200" lvl="1" indent="0">
              <a:buNone/>
            </a:pPr>
            <a:r>
              <a:rPr lang="en-US" sz="1500" dirty="0">
                <a:latin typeface="Consolas" panose="020B0609020204030204" pitchFamily="49" charset="0"/>
              </a:rPr>
              <a:t>                    std::</a:t>
            </a:r>
            <a:r>
              <a:rPr lang="en-US" sz="1500" dirty="0" err="1">
                <a:latin typeface="Consolas" panose="020B0609020204030204" pitchFamily="49" charset="0"/>
              </a:rPr>
              <a:t>size_t</a:t>
            </a:r>
            <a:r>
              <a:rPr lang="en-US" sz="1500" dirty="0">
                <a:latin typeface="Consolas" panose="020B0609020204030204" pitchFamily="49" charset="0"/>
              </a:rPr>
              <a:t>  const capacity,</a:t>
            </a:r>
          </a:p>
          <a:p>
            <a:pPr marL="457200" lvl="1" indent="0">
              <a:buNone/>
            </a:pPr>
            <a:r>
              <a:rPr lang="en-US" sz="1500" dirty="0">
                <a:latin typeface="Consolas" panose="020B0609020204030204" pitchFamily="49" charset="0"/>
              </a:rPr>
              <a:t>                    unsigned int const </a:t>
            </a:r>
            <a:r>
              <a:rPr lang="en-US" sz="1500" dirty="0" err="1">
                <a:latin typeface="Consolas" panose="020B0609020204030204" pitchFamily="49" charset="0"/>
              </a:rPr>
              <a:t>max_value</a:t>
            </a:r>
            <a:r>
              <a:rPr lang="en-US" sz="1500" dirty="0">
                <a:latin typeface="Consolas" panose="020B0609020204030204" pitchFamily="49" charset="0"/>
              </a:rPr>
              <a:t> ) {</a:t>
            </a:r>
          </a:p>
          <a:p>
            <a:pPr marL="457200" lvl="1" indent="0">
              <a:buNone/>
            </a:pPr>
            <a:r>
              <a:rPr lang="en-US" sz="1500" dirty="0">
                <a:latin typeface="Consolas" panose="020B0609020204030204" pitchFamily="49" charset="0"/>
              </a:rPr>
              <a:t>    unsigned int </a:t>
            </a:r>
            <a:r>
              <a:rPr lang="en-US" sz="1500" dirty="0" err="1">
                <a:latin typeface="Consolas" panose="020B0609020204030204" pitchFamily="49" charset="0"/>
              </a:rPr>
              <a:t>counting_array</a:t>
            </a:r>
            <a:r>
              <a:rPr lang="en-US" sz="1500" dirty="0">
                <a:latin typeface="Consolas" panose="020B0609020204030204" pitchFamily="49" charset="0"/>
              </a:rPr>
              <a:t>[</a:t>
            </a:r>
            <a:r>
              <a:rPr lang="en-US" sz="1500" dirty="0" err="1">
                <a:latin typeface="Consolas" panose="020B0609020204030204" pitchFamily="49" charset="0"/>
              </a:rPr>
              <a:t>max_value</a:t>
            </a:r>
            <a:r>
              <a:rPr lang="en-US" sz="1500" dirty="0">
                <a:latin typeface="Consolas" panose="020B0609020204030204" pitchFamily="49" charset="0"/>
              </a:rPr>
              <a:t> + 1]{};</a:t>
            </a:r>
          </a:p>
          <a:p>
            <a:pPr marL="457200" lvl="1" indent="0">
              <a:buNone/>
            </a:pPr>
            <a:endParaRPr lang="en-US" sz="1100" dirty="0">
              <a:latin typeface="Consolas" panose="020B0609020204030204" pitchFamily="49" charset="0"/>
            </a:endParaRPr>
          </a:p>
          <a:p>
            <a:pPr marL="457200" lvl="1" indent="0">
              <a:buNone/>
            </a:pPr>
            <a:r>
              <a:rPr lang="en-US" sz="1500" dirty="0">
                <a:latin typeface="Consolas" panose="020B0609020204030204" pitchFamily="49" charset="0"/>
              </a:rPr>
              <a:t>    for ( std::</a:t>
            </a:r>
            <a:r>
              <a:rPr lang="en-US" sz="1500" dirty="0" err="1">
                <a:latin typeface="Consolas" panose="020B0609020204030204" pitchFamily="49" charset="0"/>
              </a:rPr>
              <a:t>size_t</a:t>
            </a:r>
            <a:r>
              <a:rPr lang="en-US" sz="1500" dirty="0">
                <a:latin typeface="Consolas" panose="020B0609020204030204" pitchFamily="49" charset="0"/>
              </a:rPr>
              <a:t> k{0}; k &lt; capacity; ++k ) {</a:t>
            </a:r>
          </a:p>
          <a:p>
            <a:pPr marL="457200" lvl="1" indent="0">
              <a:buNone/>
            </a:pPr>
            <a:r>
              <a:rPr lang="en-US" sz="1500" dirty="0">
                <a:latin typeface="Consolas" panose="020B0609020204030204" pitchFamily="49" charset="0"/>
              </a:rPr>
              <a:t>        ++</a:t>
            </a:r>
            <a:r>
              <a:rPr lang="en-US" sz="1500" dirty="0" err="1">
                <a:latin typeface="Consolas" panose="020B0609020204030204" pitchFamily="49" charset="0"/>
              </a:rPr>
              <a:t>counting_array</a:t>
            </a:r>
            <a:r>
              <a:rPr lang="en-US" sz="1500" dirty="0">
                <a:latin typeface="Consolas" panose="020B0609020204030204" pitchFamily="49" charset="0"/>
              </a:rPr>
              <a:t>[ </a:t>
            </a:r>
            <a:r>
              <a:rPr lang="en-US" sz="1500" dirty="0">
                <a:solidFill>
                  <a:prstClr val="black"/>
                </a:solidFill>
                <a:latin typeface="Consolas" panose="020B0609020204030204" pitchFamily="49" charset="0"/>
              </a:rPr>
              <a:t>array[k] </a:t>
            </a:r>
            <a:r>
              <a:rPr lang="en-US" sz="1500" dirty="0">
                <a:latin typeface="Consolas" panose="020B0609020204030204" pitchFamily="49" charset="0"/>
              </a:rPr>
              <a:t>];</a:t>
            </a:r>
          </a:p>
          <a:p>
            <a:pPr marL="457200" lvl="1" indent="0">
              <a:buNone/>
            </a:pPr>
            <a:r>
              <a:rPr lang="en-US" sz="1500" dirty="0">
                <a:latin typeface="Consolas" panose="020B0609020204030204" pitchFamily="49" charset="0"/>
              </a:rPr>
              <a:t>    }</a:t>
            </a:r>
          </a:p>
          <a:p>
            <a:pPr marL="457200" lvl="1" indent="0">
              <a:buNone/>
            </a:pPr>
            <a:endParaRPr lang="en-US" sz="1100" dirty="0">
              <a:latin typeface="Consolas" panose="020B0609020204030204" pitchFamily="49" charset="0"/>
            </a:endParaRPr>
          </a:p>
          <a:p>
            <a:pPr marL="457200" lvl="1" indent="0">
              <a:buNone/>
            </a:pPr>
            <a:r>
              <a:rPr lang="en-US" sz="1500" dirty="0">
                <a:latin typeface="Consolas" panose="020B0609020204030204" pitchFamily="49" charset="0"/>
              </a:rPr>
              <a:t>    std::</a:t>
            </a:r>
            <a:r>
              <a:rPr lang="en-US" sz="1500" dirty="0" err="1">
                <a:latin typeface="Consolas" panose="020B0609020204030204" pitchFamily="49" charset="0"/>
              </a:rPr>
              <a:t>size_t</a:t>
            </a:r>
            <a:r>
              <a:rPr lang="en-US" sz="1500" dirty="0">
                <a:latin typeface="Consolas" panose="020B0609020204030204" pitchFamily="49" charset="0"/>
              </a:rPr>
              <a:t> </a:t>
            </a:r>
            <a:r>
              <a:rPr lang="en-US" sz="1500" dirty="0" err="1">
                <a:latin typeface="Consolas" panose="020B0609020204030204" pitchFamily="49" charset="0"/>
              </a:rPr>
              <a:t>posn</a:t>
            </a:r>
            <a:r>
              <a:rPr lang="en-US" sz="1500" dirty="0">
                <a:latin typeface="Consolas" panose="020B0609020204030204" pitchFamily="49" charset="0"/>
              </a:rPr>
              <a:t>{0};</a:t>
            </a:r>
          </a:p>
          <a:p>
            <a:pPr marL="457200" lvl="1" indent="0">
              <a:buNone/>
            </a:pPr>
            <a:endParaRPr lang="en-US" sz="1100" dirty="0">
              <a:latin typeface="Consolas" panose="020B0609020204030204" pitchFamily="49" charset="0"/>
            </a:endParaRPr>
          </a:p>
          <a:p>
            <a:pPr marL="457200" lvl="1" indent="0">
              <a:buNone/>
            </a:pPr>
            <a:r>
              <a:rPr lang="en-US" sz="1500" dirty="0">
                <a:latin typeface="Consolas" panose="020B0609020204030204" pitchFamily="49" charset="0"/>
              </a:rPr>
              <a:t>    for ( std::</a:t>
            </a:r>
            <a:r>
              <a:rPr lang="en-US" sz="1500" dirty="0" err="1">
                <a:latin typeface="Consolas" panose="020B0609020204030204" pitchFamily="49" charset="0"/>
              </a:rPr>
              <a:t>size_t</a:t>
            </a:r>
            <a:r>
              <a:rPr lang="en-US" sz="1500" dirty="0">
                <a:latin typeface="Consolas" panose="020B0609020204030204" pitchFamily="49" charset="0"/>
              </a:rPr>
              <a:t> k{0}; k &lt;= </a:t>
            </a:r>
            <a:r>
              <a:rPr lang="en-US" sz="1500" dirty="0" err="1">
                <a:latin typeface="Consolas" panose="020B0609020204030204" pitchFamily="49" charset="0"/>
              </a:rPr>
              <a:t>max_value</a:t>
            </a:r>
            <a:r>
              <a:rPr lang="en-US" sz="1500" dirty="0">
                <a:latin typeface="Consolas" panose="020B0609020204030204" pitchFamily="49" charset="0"/>
              </a:rPr>
              <a:t>; ++k ) {</a:t>
            </a:r>
          </a:p>
          <a:p>
            <a:pPr marL="457200" lvl="1" indent="0">
              <a:buNone/>
            </a:pPr>
            <a:r>
              <a:rPr lang="en-US" sz="1500" dirty="0">
                <a:latin typeface="Consolas" panose="020B0609020204030204" pitchFamily="49" charset="0"/>
              </a:rPr>
              <a:t>        for ( std::</a:t>
            </a:r>
            <a:r>
              <a:rPr lang="en-US" sz="1500" dirty="0" err="1">
                <a:latin typeface="Consolas" panose="020B0609020204030204" pitchFamily="49" charset="0"/>
              </a:rPr>
              <a:t>size_t</a:t>
            </a:r>
            <a:r>
              <a:rPr lang="en-US" sz="1500" dirty="0">
                <a:latin typeface="Consolas" panose="020B0609020204030204" pitchFamily="49" charset="0"/>
              </a:rPr>
              <a:t> count{0}; count &lt; </a:t>
            </a:r>
            <a:r>
              <a:rPr lang="en-US" sz="1500" dirty="0" err="1">
                <a:latin typeface="Consolas" panose="020B0609020204030204" pitchFamily="49" charset="0"/>
              </a:rPr>
              <a:t>counting_array</a:t>
            </a:r>
            <a:r>
              <a:rPr lang="en-US" sz="1500" dirty="0">
                <a:latin typeface="Consolas" panose="020B0609020204030204" pitchFamily="49" charset="0"/>
              </a:rPr>
              <a:t>[k]; ++count ) {</a:t>
            </a:r>
          </a:p>
          <a:p>
            <a:pPr marL="457200" lvl="1" indent="0">
              <a:buNone/>
            </a:pPr>
            <a:r>
              <a:rPr lang="en-US" sz="1500" dirty="0">
                <a:latin typeface="Consolas" panose="020B0609020204030204" pitchFamily="49" charset="0"/>
              </a:rPr>
              <a:t>            array[           ] = k;</a:t>
            </a:r>
          </a:p>
          <a:p>
            <a:pPr marL="457200" lvl="1" indent="0">
              <a:buNone/>
            </a:pPr>
            <a:r>
              <a:rPr lang="en-US" sz="1500" dirty="0">
                <a:latin typeface="Consolas" panose="020B0609020204030204" pitchFamily="49" charset="0"/>
              </a:rPr>
              <a:t>            ++</a:t>
            </a:r>
            <a:r>
              <a:rPr lang="en-US" sz="1500" dirty="0" err="1">
                <a:latin typeface="Consolas" panose="020B0609020204030204" pitchFamily="49" charset="0"/>
              </a:rPr>
              <a:t>posn</a:t>
            </a:r>
            <a:r>
              <a:rPr lang="en-US" sz="1500" dirty="0">
                <a:latin typeface="Consolas" panose="020B0609020204030204" pitchFamily="49" charset="0"/>
              </a:rPr>
              <a:t>;</a:t>
            </a:r>
          </a:p>
          <a:p>
            <a:pPr marL="457200" lvl="1" indent="0">
              <a:buNone/>
            </a:pPr>
            <a:r>
              <a:rPr lang="en-US" sz="1500" dirty="0">
                <a:latin typeface="Consolas" panose="020B0609020204030204" pitchFamily="49" charset="0"/>
              </a:rPr>
              <a:t>        }</a:t>
            </a:r>
          </a:p>
          <a:p>
            <a:pPr marL="457200" lvl="1" indent="0">
              <a:buNone/>
            </a:pPr>
            <a:r>
              <a:rPr lang="en-US" sz="1500" dirty="0">
                <a:latin typeface="Consolas" panose="020B0609020204030204" pitchFamily="49" charset="0"/>
              </a:rPr>
              <a:t>    }</a:t>
            </a:r>
          </a:p>
          <a:p>
            <a:pPr marL="457200" lvl="1" indent="0">
              <a:buNone/>
            </a:pPr>
            <a:endParaRPr lang="en-US" sz="1100" dirty="0">
              <a:latin typeface="Consolas" panose="020B0609020204030204" pitchFamily="49" charset="0"/>
            </a:endParaRPr>
          </a:p>
          <a:p>
            <a:pPr marL="457200" lvl="1" indent="0">
              <a:buNone/>
            </a:pPr>
            <a:r>
              <a:rPr lang="en-US" sz="1500" dirty="0">
                <a:latin typeface="Consolas" panose="020B0609020204030204" pitchFamily="49" charset="0"/>
              </a:rPr>
              <a:t>    assert( </a:t>
            </a:r>
            <a:r>
              <a:rPr lang="en-US" sz="1500" dirty="0" err="1">
                <a:latin typeface="Consolas" panose="020B0609020204030204" pitchFamily="49" charset="0"/>
              </a:rPr>
              <a:t>posn</a:t>
            </a:r>
            <a:r>
              <a:rPr lang="en-US" sz="1500" dirty="0">
                <a:latin typeface="Consolas" panose="020B0609020204030204" pitchFamily="49" charset="0"/>
              </a:rPr>
              <a:t> == capacity );</a:t>
            </a:r>
          </a:p>
          <a:p>
            <a:pPr marL="457200" lvl="1" indent="0">
              <a:buNone/>
            </a:pPr>
            <a:r>
              <a:rPr lang="en-US" sz="1500" dirty="0">
                <a:latin typeface="Consolas" panose="020B0609020204030204" pitchFamily="49" charset="0"/>
              </a:rPr>
              <a:t>}</a:t>
            </a:r>
          </a:p>
        </p:txBody>
      </p:sp>
      <p:sp>
        <p:nvSpPr>
          <p:cNvPr id="9" name="TextBox 8">
            <a:extLst>
              <a:ext uri="{FF2B5EF4-FFF2-40B4-BE49-F238E27FC236}">
                <a16:creationId xmlns:a16="http://schemas.microsoft.com/office/drawing/2014/main" id="{10D87E98-C3BF-4E44-96FD-E1DF0F160A93}"/>
              </a:ext>
            </a:extLst>
          </p:cNvPr>
          <p:cNvSpPr txBox="1"/>
          <p:nvPr/>
        </p:nvSpPr>
        <p:spPr>
          <a:xfrm>
            <a:off x="3112993" y="4979459"/>
            <a:ext cx="768724" cy="323165"/>
          </a:xfrm>
          <a:prstGeom prst="rect">
            <a:avLst/>
          </a:prstGeom>
          <a:noFill/>
        </p:spPr>
        <p:txBody>
          <a:bodyPr wrap="square">
            <a:spAutoFit/>
          </a:bodyPr>
          <a:lstStyle/>
          <a:p>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posn</a:t>
            </a:r>
            <a:endParaRPr lang="en-US" dirty="0"/>
          </a:p>
        </p:txBody>
      </p:sp>
      <p:graphicFrame>
        <p:nvGraphicFramePr>
          <p:cNvPr id="13" name="Table 12">
            <a:extLst>
              <a:ext uri="{FF2B5EF4-FFF2-40B4-BE49-F238E27FC236}">
                <a16:creationId xmlns:a16="http://schemas.microsoft.com/office/drawing/2014/main" id="{3ACDCF24-D90E-4AED-AA9F-D795C5C913E4}"/>
              </a:ext>
            </a:extLst>
          </p:cNvPr>
          <p:cNvGraphicFramePr>
            <a:graphicFrameLocks noGrp="1"/>
          </p:cNvGraphicFramePr>
          <p:nvPr>
            <p:extLst>
              <p:ext uri="{D42A27DB-BD31-4B8C-83A1-F6EECF244321}">
                <p14:modId xmlns:p14="http://schemas.microsoft.com/office/powerpoint/2010/main" val="2386942444"/>
              </p:ext>
            </p:extLst>
          </p:nvPr>
        </p:nvGraphicFramePr>
        <p:xfrm>
          <a:off x="4432829" y="3686473"/>
          <a:ext cx="4361550" cy="579120"/>
        </p:xfrm>
        <a:graphic>
          <a:graphicData uri="http://schemas.openxmlformats.org/drawingml/2006/table">
            <a:tbl>
              <a:tblPr firstRow="1" bandRow="1">
                <a:tableStyleId>{2D5ABB26-0587-4C30-8999-92F81FD0307C}</a:tableStyleId>
              </a:tblPr>
              <a:tblGrid>
                <a:gridCol w="436155">
                  <a:extLst>
                    <a:ext uri="{9D8B030D-6E8A-4147-A177-3AD203B41FA5}">
                      <a16:colId xmlns:a16="http://schemas.microsoft.com/office/drawing/2014/main" val="20000"/>
                    </a:ext>
                  </a:extLst>
                </a:gridCol>
                <a:gridCol w="436155">
                  <a:extLst>
                    <a:ext uri="{9D8B030D-6E8A-4147-A177-3AD203B41FA5}">
                      <a16:colId xmlns:a16="http://schemas.microsoft.com/office/drawing/2014/main" val="20001"/>
                    </a:ext>
                  </a:extLst>
                </a:gridCol>
                <a:gridCol w="436155">
                  <a:extLst>
                    <a:ext uri="{9D8B030D-6E8A-4147-A177-3AD203B41FA5}">
                      <a16:colId xmlns:a16="http://schemas.microsoft.com/office/drawing/2014/main" val="20002"/>
                    </a:ext>
                  </a:extLst>
                </a:gridCol>
                <a:gridCol w="436155">
                  <a:extLst>
                    <a:ext uri="{9D8B030D-6E8A-4147-A177-3AD203B41FA5}">
                      <a16:colId xmlns:a16="http://schemas.microsoft.com/office/drawing/2014/main" val="20003"/>
                    </a:ext>
                  </a:extLst>
                </a:gridCol>
                <a:gridCol w="436155">
                  <a:extLst>
                    <a:ext uri="{9D8B030D-6E8A-4147-A177-3AD203B41FA5}">
                      <a16:colId xmlns:a16="http://schemas.microsoft.com/office/drawing/2014/main" val="20004"/>
                    </a:ext>
                  </a:extLst>
                </a:gridCol>
                <a:gridCol w="436155">
                  <a:extLst>
                    <a:ext uri="{9D8B030D-6E8A-4147-A177-3AD203B41FA5}">
                      <a16:colId xmlns:a16="http://schemas.microsoft.com/office/drawing/2014/main" val="20005"/>
                    </a:ext>
                  </a:extLst>
                </a:gridCol>
                <a:gridCol w="436155">
                  <a:extLst>
                    <a:ext uri="{9D8B030D-6E8A-4147-A177-3AD203B41FA5}">
                      <a16:colId xmlns:a16="http://schemas.microsoft.com/office/drawing/2014/main" val="20006"/>
                    </a:ext>
                  </a:extLst>
                </a:gridCol>
                <a:gridCol w="436155">
                  <a:extLst>
                    <a:ext uri="{9D8B030D-6E8A-4147-A177-3AD203B41FA5}">
                      <a16:colId xmlns:a16="http://schemas.microsoft.com/office/drawing/2014/main" val="20007"/>
                    </a:ext>
                  </a:extLst>
                </a:gridCol>
                <a:gridCol w="436155">
                  <a:extLst>
                    <a:ext uri="{9D8B030D-6E8A-4147-A177-3AD203B41FA5}">
                      <a16:colId xmlns:a16="http://schemas.microsoft.com/office/drawing/2014/main" val="20008"/>
                    </a:ext>
                  </a:extLst>
                </a:gridCol>
                <a:gridCol w="436155">
                  <a:extLst>
                    <a:ext uri="{9D8B030D-6E8A-4147-A177-3AD203B41FA5}">
                      <a16:colId xmlns:a16="http://schemas.microsoft.com/office/drawing/2014/main" val="20009"/>
                    </a:ext>
                  </a:extLst>
                </a:gridCol>
              </a:tblGrid>
              <a:tr h="167713">
                <a:tc>
                  <a:txBody>
                    <a:bodyPr/>
                    <a:lstStyle/>
                    <a:p>
                      <a:pPr algn="l"/>
                      <a:r>
                        <a:rPr lang="en-US" sz="1400" dirty="0">
                          <a:latin typeface="Consolas" panose="020B0609020204030204" pitchFamily="49" charset="0"/>
                        </a:rPr>
                        <a:t> 0</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1</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2</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3</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4</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5</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6</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7</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8</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9</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87508">
                <a:tc>
                  <a:txBody>
                    <a:bodyPr/>
                    <a:lstStyle/>
                    <a:p>
                      <a:pPr algn="r"/>
                      <a:r>
                        <a:rPr lang="en-CA" sz="1800" dirty="0">
                          <a:latin typeface="Consolas" panose="020B06090202040302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1800" dirty="0">
                          <a:latin typeface="Consolas" panose="020B06090202040302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1800" dirty="0">
                          <a:latin typeface="Consolas" panose="020B06090202040302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1800" dirty="0">
                          <a:latin typeface="Consolas" panose="020B0609020204030204" pitchFamily="49"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1800" dirty="0">
                          <a:latin typeface="Consolas" panose="020B06090202040302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1800" dirty="0">
                          <a:latin typeface="Consolas" panose="020B06090202040302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1800" dirty="0">
                          <a:latin typeface="Consolas" panose="020B06090202040302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1800" dirty="0">
                          <a:latin typeface="Consolas" panose="020B06090202040302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1800" dirty="0">
                          <a:latin typeface="Consolas" panose="020B0609020204030204" pitchFamily="49"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1800" dirty="0">
                          <a:latin typeface="Consolas" panose="020B06090202040302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pic>
        <p:nvPicPr>
          <p:cNvPr id="12" name="Audio 11">
            <a:hlinkClick r:id="" action="ppaction://media"/>
            <a:extLst>
              <a:ext uri="{FF2B5EF4-FFF2-40B4-BE49-F238E27FC236}">
                <a16:creationId xmlns:a16="http://schemas.microsoft.com/office/drawing/2014/main" id="{059F6010-2E33-4C14-A4D6-FDA141DD1D7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3213429704"/>
      </p:ext>
    </p:extLst>
  </p:cSld>
  <p:clrMapOvr>
    <a:masterClrMapping/>
  </p:clrMapOvr>
  <mc:AlternateContent xmlns:mc="http://schemas.openxmlformats.org/markup-compatibility/2006">
    <mc:Choice xmlns:p14="http://schemas.microsoft.com/office/powerpoint/2010/main" Requires="p14">
      <p:transition spd="slow" p14:dur="2000" advTm="227811"/>
    </mc:Choice>
    <mc:Fallback>
      <p:transition spd="slow" advTm="227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3" end="1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2"/>
                </p:tgtEl>
              </p:cMediaNode>
            </p:audio>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Filling in the original array</a:t>
            </a:r>
          </a:p>
        </p:txBody>
      </p:sp>
      <p:sp>
        <p:nvSpPr>
          <p:cNvPr id="3" name="Content Placeholder 2"/>
          <p:cNvSpPr>
            <a:spLocks noGrp="1"/>
          </p:cNvSpPr>
          <p:nvPr>
            <p:ph idx="1"/>
          </p:nvPr>
        </p:nvSpPr>
        <p:spPr>
          <a:xfrm>
            <a:off x="457199" y="1600200"/>
            <a:ext cx="8866095" cy="4525963"/>
          </a:xfrm>
        </p:spPr>
        <p:txBody>
          <a:bodyPr>
            <a:normAutofit lnSpcReduction="10000"/>
          </a:bodyPr>
          <a:lstStyle/>
          <a:p>
            <a:r>
              <a:rPr lang="en-US" dirty="0"/>
              <a:t>Here is another approach:</a:t>
            </a:r>
          </a:p>
          <a:p>
            <a:pPr lvl="1"/>
            <a:r>
              <a:rPr lang="en-US" dirty="0"/>
              <a:t>Create a second array, with one extra entry</a:t>
            </a:r>
          </a:p>
          <a:p>
            <a:pPr lvl="1"/>
            <a:r>
              <a:rPr lang="en-US" dirty="0"/>
              <a:t>Let the </a:t>
            </a:r>
            <a:r>
              <a:rPr lang="en-US" i="1" dirty="0"/>
              <a:t>k</a:t>
            </a:r>
            <a:r>
              <a:rPr lang="en-US" baseline="30000" dirty="0"/>
              <a:t>th</a:t>
            </a:r>
            <a:r>
              <a:rPr lang="en-US" dirty="0"/>
              <a:t> entry of this second array be the sum of the entries</a:t>
            </a:r>
            <a:br>
              <a:rPr lang="en-US" dirty="0"/>
            </a:br>
            <a:r>
              <a:rPr lang="en-US" dirty="0"/>
              <a:t>from </a:t>
            </a:r>
            <a:r>
              <a:rPr lang="en-US" dirty="0">
                <a:latin typeface="Consolas" panose="020B0609020204030204" pitchFamily="49" charset="0"/>
              </a:rPr>
              <a:t>0</a:t>
            </a:r>
            <a:r>
              <a:rPr lang="en-US" dirty="0"/>
              <a:t> to </a:t>
            </a:r>
            <a:r>
              <a:rPr lang="en-US" dirty="0">
                <a:latin typeface="Consolas" panose="020B0609020204030204" pitchFamily="49" charset="0"/>
              </a:rPr>
              <a:t>k - 1</a:t>
            </a:r>
            <a:r>
              <a:rPr lang="en-US" dirty="0"/>
              <a:t> in the counting array</a:t>
            </a:r>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r>
              <a:rPr lang="en-US" sz="1600" dirty="0">
                <a:solidFill>
                  <a:prstClr val="black"/>
                </a:solidFill>
                <a:latin typeface="Consolas" panose="020B0609020204030204" pitchFamily="49" charset="0"/>
              </a:rPr>
              <a:t>unsigned int </a:t>
            </a:r>
            <a:r>
              <a:rPr lang="en-US" sz="1600" dirty="0" err="1">
                <a:solidFill>
                  <a:prstClr val="black"/>
                </a:solidFill>
                <a:latin typeface="Consolas" panose="020B0609020204030204" pitchFamily="49" charset="0"/>
              </a:rPr>
              <a:t>cumulative_array</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max_value</a:t>
            </a:r>
            <a:r>
              <a:rPr lang="en-US" sz="1600" dirty="0">
                <a:solidFill>
                  <a:prstClr val="black"/>
                </a:solidFill>
                <a:latin typeface="Consolas" panose="020B0609020204030204" pitchFamily="49" charset="0"/>
              </a:rPr>
              <a:t> + 2]{};</a:t>
            </a:r>
          </a:p>
          <a:p>
            <a:pPr marL="457200" lvl="1" indent="0">
              <a:buNone/>
            </a:pPr>
            <a:endParaRPr lang="en-US" sz="1600" dirty="0">
              <a:solidFill>
                <a:prstClr val="black"/>
              </a:solidFill>
              <a:latin typeface="Consolas" panose="020B0609020204030204" pitchFamily="49" charset="0"/>
            </a:endParaRPr>
          </a:p>
          <a:p>
            <a:pPr marL="457200" lvl="1" indent="0">
              <a:buNone/>
            </a:pPr>
            <a:r>
              <a:rPr lang="en-US" sz="1600" dirty="0">
                <a:solidFill>
                  <a:prstClr val="black"/>
                </a:solidFill>
                <a:latin typeface="Consolas" panose="020B0609020204030204" pitchFamily="49" charset="0"/>
              </a:rPr>
              <a:t>for ( std::</a:t>
            </a:r>
            <a:r>
              <a:rPr lang="en-US" sz="1600" dirty="0" err="1">
                <a:solidFill>
                  <a:prstClr val="black"/>
                </a:solidFill>
                <a:latin typeface="Consolas" panose="020B0609020204030204" pitchFamily="49" charset="0"/>
              </a:rPr>
              <a:t>size_t</a:t>
            </a:r>
            <a:r>
              <a:rPr lang="en-US" sz="1600" dirty="0">
                <a:solidFill>
                  <a:prstClr val="black"/>
                </a:solidFill>
                <a:latin typeface="Consolas" panose="020B0609020204030204" pitchFamily="49" charset="0"/>
              </a:rPr>
              <a:t> k{1}; k &lt; </a:t>
            </a:r>
            <a:r>
              <a:rPr lang="en-US" sz="1600" dirty="0" err="1">
                <a:solidFill>
                  <a:prstClr val="black"/>
                </a:solidFill>
                <a:latin typeface="Consolas" panose="020B0609020204030204" pitchFamily="49" charset="0"/>
              </a:rPr>
              <a:t>max_value</a:t>
            </a:r>
            <a:r>
              <a:rPr lang="en-US" sz="1600" dirty="0">
                <a:solidFill>
                  <a:prstClr val="black"/>
                </a:solidFill>
                <a:latin typeface="Consolas" panose="020B0609020204030204" pitchFamily="49" charset="0"/>
              </a:rPr>
              <a:t> + 2; ++k ) {</a:t>
            </a:r>
          </a:p>
          <a:p>
            <a:pPr marL="457200" lvl="1" indent="0">
              <a:buNone/>
            </a:pPr>
            <a:r>
              <a:rPr lang="en-US" sz="1600" dirty="0">
                <a:solidFill>
                  <a:prstClr val="black"/>
                </a:solidFill>
                <a:latin typeface="Consolas" panose="020B0609020204030204" pitchFamily="49" charset="0"/>
              </a:rPr>
              <a:t>    </a:t>
            </a:r>
            <a:r>
              <a:rPr lang="en-US" sz="1600" dirty="0" err="1">
                <a:solidFill>
                  <a:prstClr val="black"/>
                </a:solidFill>
                <a:latin typeface="Consolas" panose="020B0609020204030204" pitchFamily="49" charset="0"/>
              </a:rPr>
              <a:t>cumulative_array</a:t>
            </a:r>
            <a:r>
              <a:rPr lang="en-US" sz="1600" dirty="0">
                <a:solidFill>
                  <a:prstClr val="black"/>
                </a:solidFill>
                <a:latin typeface="Consolas" panose="020B0609020204030204" pitchFamily="49" charset="0"/>
              </a:rPr>
              <a:t>[k] = </a:t>
            </a:r>
            <a:r>
              <a:rPr lang="en-US" sz="1600" dirty="0" err="1">
                <a:solidFill>
                  <a:prstClr val="black"/>
                </a:solidFill>
                <a:latin typeface="Consolas" panose="020B0609020204030204" pitchFamily="49" charset="0"/>
              </a:rPr>
              <a:t>cumulative_array</a:t>
            </a:r>
            <a:r>
              <a:rPr lang="en-US" sz="1600" dirty="0">
                <a:solidFill>
                  <a:prstClr val="black"/>
                </a:solidFill>
                <a:latin typeface="Consolas" panose="020B0609020204030204" pitchFamily="49" charset="0"/>
              </a:rPr>
              <a:t>[k - 1] + </a:t>
            </a:r>
            <a:r>
              <a:rPr lang="en-US" sz="1600" dirty="0" err="1">
                <a:solidFill>
                  <a:prstClr val="black"/>
                </a:solidFill>
                <a:latin typeface="Consolas" panose="020B0609020204030204" pitchFamily="49" charset="0"/>
              </a:rPr>
              <a:t>counting_array</a:t>
            </a:r>
            <a:r>
              <a:rPr lang="en-US" sz="1600" dirty="0">
                <a:solidFill>
                  <a:prstClr val="black"/>
                </a:solidFill>
                <a:latin typeface="Consolas" panose="020B0609020204030204" pitchFamily="49" charset="0"/>
              </a:rPr>
              <a:t>[k- 1];</a:t>
            </a:r>
          </a:p>
          <a:p>
            <a:pPr marL="457200" lvl="1" indent="0">
              <a:buNone/>
            </a:pPr>
            <a:r>
              <a:rPr lang="en-US" sz="1600" dirty="0">
                <a:solidFill>
                  <a:prstClr val="black"/>
                </a:solidFill>
                <a:latin typeface="Consolas" panose="020B0609020204030204" pitchFamily="49" charset="0"/>
              </a:rPr>
              <a:t>} </a:t>
            </a:r>
          </a:p>
          <a:p>
            <a:pPr marL="457200" lvl="1" indent="0">
              <a:buNone/>
            </a:pPr>
            <a:endParaRPr lang="en-US" sz="1600" dirty="0">
              <a:solidFill>
                <a:prstClr val="black"/>
              </a:solidFill>
              <a:latin typeface="Consolas" panose="020B0609020204030204" pitchFamily="49" charset="0"/>
            </a:endParaRPr>
          </a:p>
          <a:p>
            <a:pPr marL="457200" lvl="1" indent="0">
              <a:buNone/>
            </a:pPr>
            <a:r>
              <a:rPr lang="en-US" sz="1600" dirty="0">
                <a:solidFill>
                  <a:prstClr val="black"/>
                </a:solidFill>
                <a:latin typeface="Consolas" panose="020B0609020204030204" pitchFamily="49" charset="0"/>
              </a:rPr>
              <a:t>assert( </a:t>
            </a:r>
            <a:r>
              <a:rPr lang="en-US" sz="1600" dirty="0" err="1">
                <a:solidFill>
                  <a:prstClr val="black"/>
                </a:solidFill>
                <a:latin typeface="Consolas" panose="020B0609020204030204" pitchFamily="49" charset="0"/>
              </a:rPr>
              <a:t>cumulative_array</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max_value</a:t>
            </a:r>
            <a:r>
              <a:rPr lang="en-US" sz="1600" dirty="0">
                <a:solidFill>
                  <a:prstClr val="black"/>
                </a:solidFill>
                <a:latin typeface="Consolas" panose="020B0609020204030204" pitchFamily="49" charset="0"/>
              </a:rPr>
              <a:t> + 1] == capacity );</a:t>
            </a:r>
          </a:p>
          <a:p>
            <a:pPr marL="457200" lvl="1" indent="0">
              <a:buNone/>
            </a:pPr>
            <a:endParaRPr lang="en-US" dirty="0"/>
          </a:p>
        </p:txBody>
      </p:sp>
      <p:graphicFrame>
        <p:nvGraphicFramePr>
          <p:cNvPr id="7" name="Table 6">
            <a:extLst>
              <a:ext uri="{FF2B5EF4-FFF2-40B4-BE49-F238E27FC236}">
                <a16:creationId xmlns:a16="http://schemas.microsoft.com/office/drawing/2014/main" id="{655A3115-F365-4F6E-96FD-35C351CD55D4}"/>
              </a:ext>
            </a:extLst>
          </p:cNvPr>
          <p:cNvGraphicFramePr>
            <a:graphicFrameLocks noGrp="1"/>
          </p:cNvGraphicFramePr>
          <p:nvPr>
            <p:extLst>
              <p:ext uri="{D42A27DB-BD31-4B8C-83A1-F6EECF244321}">
                <p14:modId xmlns:p14="http://schemas.microsoft.com/office/powerpoint/2010/main" val="1961586644"/>
              </p:ext>
            </p:extLst>
          </p:nvPr>
        </p:nvGraphicFramePr>
        <p:xfrm>
          <a:off x="1546193" y="2978265"/>
          <a:ext cx="5666820" cy="640080"/>
        </p:xfrm>
        <a:graphic>
          <a:graphicData uri="http://schemas.openxmlformats.org/drawingml/2006/table">
            <a:tbl>
              <a:tblPr firstRow="1" bandRow="1">
                <a:tableStyleId>{2D5ABB26-0587-4C30-8999-92F81FD0307C}</a:tableStyleId>
              </a:tblPr>
              <a:tblGrid>
                <a:gridCol w="566682">
                  <a:extLst>
                    <a:ext uri="{9D8B030D-6E8A-4147-A177-3AD203B41FA5}">
                      <a16:colId xmlns:a16="http://schemas.microsoft.com/office/drawing/2014/main" val="20000"/>
                    </a:ext>
                  </a:extLst>
                </a:gridCol>
                <a:gridCol w="566682">
                  <a:extLst>
                    <a:ext uri="{9D8B030D-6E8A-4147-A177-3AD203B41FA5}">
                      <a16:colId xmlns:a16="http://schemas.microsoft.com/office/drawing/2014/main" val="20001"/>
                    </a:ext>
                  </a:extLst>
                </a:gridCol>
                <a:gridCol w="566682">
                  <a:extLst>
                    <a:ext uri="{9D8B030D-6E8A-4147-A177-3AD203B41FA5}">
                      <a16:colId xmlns:a16="http://schemas.microsoft.com/office/drawing/2014/main" val="20002"/>
                    </a:ext>
                  </a:extLst>
                </a:gridCol>
                <a:gridCol w="566682">
                  <a:extLst>
                    <a:ext uri="{9D8B030D-6E8A-4147-A177-3AD203B41FA5}">
                      <a16:colId xmlns:a16="http://schemas.microsoft.com/office/drawing/2014/main" val="20003"/>
                    </a:ext>
                  </a:extLst>
                </a:gridCol>
                <a:gridCol w="566682">
                  <a:extLst>
                    <a:ext uri="{9D8B030D-6E8A-4147-A177-3AD203B41FA5}">
                      <a16:colId xmlns:a16="http://schemas.microsoft.com/office/drawing/2014/main" val="20004"/>
                    </a:ext>
                  </a:extLst>
                </a:gridCol>
                <a:gridCol w="566682">
                  <a:extLst>
                    <a:ext uri="{9D8B030D-6E8A-4147-A177-3AD203B41FA5}">
                      <a16:colId xmlns:a16="http://schemas.microsoft.com/office/drawing/2014/main" val="20005"/>
                    </a:ext>
                  </a:extLst>
                </a:gridCol>
                <a:gridCol w="566682">
                  <a:extLst>
                    <a:ext uri="{9D8B030D-6E8A-4147-A177-3AD203B41FA5}">
                      <a16:colId xmlns:a16="http://schemas.microsoft.com/office/drawing/2014/main" val="20006"/>
                    </a:ext>
                  </a:extLst>
                </a:gridCol>
                <a:gridCol w="566682">
                  <a:extLst>
                    <a:ext uri="{9D8B030D-6E8A-4147-A177-3AD203B41FA5}">
                      <a16:colId xmlns:a16="http://schemas.microsoft.com/office/drawing/2014/main" val="20007"/>
                    </a:ext>
                  </a:extLst>
                </a:gridCol>
                <a:gridCol w="566682">
                  <a:extLst>
                    <a:ext uri="{9D8B030D-6E8A-4147-A177-3AD203B41FA5}">
                      <a16:colId xmlns:a16="http://schemas.microsoft.com/office/drawing/2014/main" val="20008"/>
                    </a:ext>
                  </a:extLst>
                </a:gridCol>
                <a:gridCol w="566682">
                  <a:extLst>
                    <a:ext uri="{9D8B030D-6E8A-4147-A177-3AD203B41FA5}">
                      <a16:colId xmlns:a16="http://schemas.microsoft.com/office/drawing/2014/main" val="20009"/>
                    </a:ext>
                  </a:extLst>
                </a:gridCol>
              </a:tblGrid>
              <a:tr h="155781">
                <a:tc>
                  <a:txBody>
                    <a:bodyPr/>
                    <a:lstStyle/>
                    <a:p>
                      <a:pPr algn="l"/>
                      <a:r>
                        <a:rPr lang="en-US" sz="1600" dirty="0">
                          <a:latin typeface="Consolas" panose="020B0609020204030204" pitchFamily="49" charset="0"/>
                        </a:rPr>
                        <a:t> 0</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1</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2</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3</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4</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5</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6</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7</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8</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9</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55781">
                <a:tc>
                  <a:txBody>
                    <a:bodyPr/>
                    <a:lstStyle/>
                    <a:p>
                      <a:pPr algn="r"/>
                      <a:r>
                        <a:rPr lang="en-CA" sz="2000" dirty="0">
                          <a:latin typeface="Consolas" panose="020B06090202040302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8" name="Table 7">
            <a:extLst>
              <a:ext uri="{FF2B5EF4-FFF2-40B4-BE49-F238E27FC236}">
                <a16:creationId xmlns:a16="http://schemas.microsoft.com/office/drawing/2014/main" id="{590C59F3-E8A3-4428-9FE0-F4403112C1BD}"/>
              </a:ext>
            </a:extLst>
          </p:cNvPr>
          <p:cNvGraphicFramePr>
            <a:graphicFrameLocks noGrp="1"/>
          </p:cNvGraphicFramePr>
          <p:nvPr>
            <p:extLst>
              <p:ext uri="{D42A27DB-BD31-4B8C-83A1-F6EECF244321}">
                <p14:modId xmlns:p14="http://schemas.microsoft.com/office/powerpoint/2010/main" val="1896319520"/>
              </p:ext>
            </p:extLst>
          </p:nvPr>
        </p:nvGraphicFramePr>
        <p:xfrm>
          <a:off x="1546193" y="3788861"/>
          <a:ext cx="6244139" cy="640080"/>
        </p:xfrm>
        <a:graphic>
          <a:graphicData uri="http://schemas.openxmlformats.org/drawingml/2006/table">
            <a:tbl>
              <a:tblPr firstRow="1" bandRow="1">
                <a:tableStyleId>{2D5ABB26-0587-4C30-8999-92F81FD0307C}</a:tableStyleId>
              </a:tblPr>
              <a:tblGrid>
                <a:gridCol w="567649">
                  <a:extLst>
                    <a:ext uri="{9D8B030D-6E8A-4147-A177-3AD203B41FA5}">
                      <a16:colId xmlns:a16="http://schemas.microsoft.com/office/drawing/2014/main" val="20000"/>
                    </a:ext>
                  </a:extLst>
                </a:gridCol>
                <a:gridCol w="567649">
                  <a:extLst>
                    <a:ext uri="{9D8B030D-6E8A-4147-A177-3AD203B41FA5}">
                      <a16:colId xmlns:a16="http://schemas.microsoft.com/office/drawing/2014/main" val="20001"/>
                    </a:ext>
                  </a:extLst>
                </a:gridCol>
                <a:gridCol w="567649">
                  <a:extLst>
                    <a:ext uri="{9D8B030D-6E8A-4147-A177-3AD203B41FA5}">
                      <a16:colId xmlns:a16="http://schemas.microsoft.com/office/drawing/2014/main" val="20002"/>
                    </a:ext>
                  </a:extLst>
                </a:gridCol>
                <a:gridCol w="567649">
                  <a:extLst>
                    <a:ext uri="{9D8B030D-6E8A-4147-A177-3AD203B41FA5}">
                      <a16:colId xmlns:a16="http://schemas.microsoft.com/office/drawing/2014/main" val="20003"/>
                    </a:ext>
                  </a:extLst>
                </a:gridCol>
                <a:gridCol w="567649">
                  <a:extLst>
                    <a:ext uri="{9D8B030D-6E8A-4147-A177-3AD203B41FA5}">
                      <a16:colId xmlns:a16="http://schemas.microsoft.com/office/drawing/2014/main" val="20004"/>
                    </a:ext>
                  </a:extLst>
                </a:gridCol>
                <a:gridCol w="567649">
                  <a:extLst>
                    <a:ext uri="{9D8B030D-6E8A-4147-A177-3AD203B41FA5}">
                      <a16:colId xmlns:a16="http://schemas.microsoft.com/office/drawing/2014/main" val="20005"/>
                    </a:ext>
                  </a:extLst>
                </a:gridCol>
                <a:gridCol w="567649">
                  <a:extLst>
                    <a:ext uri="{9D8B030D-6E8A-4147-A177-3AD203B41FA5}">
                      <a16:colId xmlns:a16="http://schemas.microsoft.com/office/drawing/2014/main" val="20006"/>
                    </a:ext>
                  </a:extLst>
                </a:gridCol>
                <a:gridCol w="567649">
                  <a:extLst>
                    <a:ext uri="{9D8B030D-6E8A-4147-A177-3AD203B41FA5}">
                      <a16:colId xmlns:a16="http://schemas.microsoft.com/office/drawing/2014/main" val="20007"/>
                    </a:ext>
                  </a:extLst>
                </a:gridCol>
                <a:gridCol w="567649">
                  <a:extLst>
                    <a:ext uri="{9D8B030D-6E8A-4147-A177-3AD203B41FA5}">
                      <a16:colId xmlns:a16="http://schemas.microsoft.com/office/drawing/2014/main" val="20008"/>
                    </a:ext>
                  </a:extLst>
                </a:gridCol>
                <a:gridCol w="567649">
                  <a:extLst>
                    <a:ext uri="{9D8B030D-6E8A-4147-A177-3AD203B41FA5}">
                      <a16:colId xmlns:a16="http://schemas.microsoft.com/office/drawing/2014/main" val="20009"/>
                    </a:ext>
                  </a:extLst>
                </a:gridCol>
                <a:gridCol w="567649">
                  <a:extLst>
                    <a:ext uri="{9D8B030D-6E8A-4147-A177-3AD203B41FA5}">
                      <a16:colId xmlns:a16="http://schemas.microsoft.com/office/drawing/2014/main" val="2142252571"/>
                    </a:ext>
                  </a:extLst>
                </a:gridCol>
              </a:tblGrid>
              <a:tr h="155781">
                <a:tc>
                  <a:txBody>
                    <a:bodyPr/>
                    <a:lstStyle/>
                    <a:p>
                      <a:pPr algn="l"/>
                      <a:r>
                        <a:rPr lang="en-US" sz="1600" dirty="0">
                          <a:latin typeface="Consolas" panose="020B0609020204030204" pitchFamily="49" charset="0"/>
                        </a:rPr>
                        <a:t> 0</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1</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2</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3</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4</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5</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6</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7</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8</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9</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600" dirty="0">
                          <a:latin typeface="Consolas" panose="020B0609020204030204" pitchFamily="49" charset="0"/>
                        </a:rPr>
                        <a:t>10</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55781">
                <a:tc>
                  <a:txBody>
                    <a:bodyPr/>
                    <a:lstStyle/>
                    <a:p>
                      <a:pPr algn="r"/>
                      <a:r>
                        <a:rPr lang="en-CA" sz="2000" dirty="0">
                          <a:latin typeface="Consolas" panose="020B06090202040302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11" name="Table 10">
            <a:extLst>
              <a:ext uri="{FF2B5EF4-FFF2-40B4-BE49-F238E27FC236}">
                <a16:creationId xmlns:a16="http://schemas.microsoft.com/office/drawing/2014/main" id="{1355B8DE-B85F-467A-A084-0967F2066EA7}"/>
              </a:ext>
            </a:extLst>
          </p:cNvPr>
          <p:cNvGraphicFramePr>
            <a:graphicFrameLocks noGrp="1"/>
          </p:cNvGraphicFramePr>
          <p:nvPr>
            <p:extLst>
              <p:ext uri="{D42A27DB-BD31-4B8C-83A1-F6EECF244321}">
                <p14:modId xmlns:p14="http://schemas.microsoft.com/office/powerpoint/2010/main" val="3577336533"/>
              </p:ext>
            </p:extLst>
          </p:nvPr>
        </p:nvGraphicFramePr>
        <p:xfrm>
          <a:off x="1546193" y="3786006"/>
          <a:ext cx="6244139" cy="640080"/>
        </p:xfrm>
        <a:graphic>
          <a:graphicData uri="http://schemas.openxmlformats.org/drawingml/2006/table">
            <a:tbl>
              <a:tblPr firstRow="1" bandRow="1">
                <a:tableStyleId>{2D5ABB26-0587-4C30-8999-92F81FD0307C}</a:tableStyleId>
              </a:tblPr>
              <a:tblGrid>
                <a:gridCol w="567649">
                  <a:extLst>
                    <a:ext uri="{9D8B030D-6E8A-4147-A177-3AD203B41FA5}">
                      <a16:colId xmlns:a16="http://schemas.microsoft.com/office/drawing/2014/main" val="20000"/>
                    </a:ext>
                  </a:extLst>
                </a:gridCol>
                <a:gridCol w="567649">
                  <a:extLst>
                    <a:ext uri="{9D8B030D-6E8A-4147-A177-3AD203B41FA5}">
                      <a16:colId xmlns:a16="http://schemas.microsoft.com/office/drawing/2014/main" val="20001"/>
                    </a:ext>
                  </a:extLst>
                </a:gridCol>
                <a:gridCol w="567649">
                  <a:extLst>
                    <a:ext uri="{9D8B030D-6E8A-4147-A177-3AD203B41FA5}">
                      <a16:colId xmlns:a16="http://schemas.microsoft.com/office/drawing/2014/main" val="20002"/>
                    </a:ext>
                  </a:extLst>
                </a:gridCol>
                <a:gridCol w="567649">
                  <a:extLst>
                    <a:ext uri="{9D8B030D-6E8A-4147-A177-3AD203B41FA5}">
                      <a16:colId xmlns:a16="http://schemas.microsoft.com/office/drawing/2014/main" val="20003"/>
                    </a:ext>
                  </a:extLst>
                </a:gridCol>
                <a:gridCol w="567649">
                  <a:extLst>
                    <a:ext uri="{9D8B030D-6E8A-4147-A177-3AD203B41FA5}">
                      <a16:colId xmlns:a16="http://schemas.microsoft.com/office/drawing/2014/main" val="20004"/>
                    </a:ext>
                  </a:extLst>
                </a:gridCol>
                <a:gridCol w="567649">
                  <a:extLst>
                    <a:ext uri="{9D8B030D-6E8A-4147-A177-3AD203B41FA5}">
                      <a16:colId xmlns:a16="http://schemas.microsoft.com/office/drawing/2014/main" val="20005"/>
                    </a:ext>
                  </a:extLst>
                </a:gridCol>
                <a:gridCol w="567649">
                  <a:extLst>
                    <a:ext uri="{9D8B030D-6E8A-4147-A177-3AD203B41FA5}">
                      <a16:colId xmlns:a16="http://schemas.microsoft.com/office/drawing/2014/main" val="20006"/>
                    </a:ext>
                  </a:extLst>
                </a:gridCol>
                <a:gridCol w="567649">
                  <a:extLst>
                    <a:ext uri="{9D8B030D-6E8A-4147-A177-3AD203B41FA5}">
                      <a16:colId xmlns:a16="http://schemas.microsoft.com/office/drawing/2014/main" val="20007"/>
                    </a:ext>
                  </a:extLst>
                </a:gridCol>
                <a:gridCol w="567649">
                  <a:extLst>
                    <a:ext uri="{9D8B030D-6E8A-4147-A177-3AD203B41FA5}">
                      <a16:colId xmlns:a16="http://schemas.microsoft.com/office/drawing/2014/main" val="20008"/>
                    </a:ext>
                  </a:extLst>
                </a:gridCol>
                <a:gridCol w="567649">
                  <a:extLst>
                    <a:ext uri="{9D8B030D-6E8A-4147-A177-3AD203B41FA5}">
                      <a16:colId xmlns:a16="http://schemas.microsoft.com/office/drawing/2014/main" val="20009"/>
                    </a:ext>
                  </a:extLst>
                </a:gridCol>
                <a:gridCol w="567649">
                  <a:extLst>
                    <a:ext uri="{9D8B030D-6E8A-4147-A177-3AD203B41FA5}">
                      <a16:colId xmlns:a16="http://schemas.microsoft.com/office/drawing/2014/main" val="2142252571"/>
                    </a:ext>
                  </a:extLst>
                </a:gridCol>
              </a:tblGrid>
              <a:tr h="155781">
                <a:tc>
                  <a:txBody>
                    <a:bodyPr/>
                    <a:lstStyle/>
                    <a:p>
                      <a:pPr algn="l"/>
                      <a:r>
                        <a:rPr lang="en-US" sz="1600" dirty="0">
                          <a:latin typeface="Consolas" panose="020B0609020204030204" pitchFamily="49" charset="0"/>
                        </a:rPr>
                        <a:t> 0</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dirty="0">
                          <a:latin typeface="Consolas" panose="020B0609020204030204" pitchFamily="49" charset="0"/>
                        </a:rPr>
                        <a:t> 1</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dirty="0">
                          <a:latin typeface="Consolas" panose="020B0609020204030204" pitchFamily="49" charset="0"/>
                        </a:rPr>
                        <a:t> 2</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dirty="0">
                          <a:latin typeface="Consolas" panose="020B0609020204030204" pitchFamily="49" charset="0"/>
                        </a:rPr>
                        <a:t> 3</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dirty="0">
                          <a:latin typeface="Consolas" panose="020B0609020204030204" pitchFamily="49" charset="0"/>
                        </a:rPr>
                        <a:t> 4</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dirty="0">
                          <a:latin typeface="Consolas" panose="020B0609020204030204" pitchFamily="49" charset="0"/>
                        </a:rPr>
                        <a:t> 5</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dirty="0">
                          <a:latin typeface="Consolas" panose="020B0609020204030204" pitchFamily="49" charset="0"/>
                        </a:rPr>
                        <a:t> 6</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dirty="0">
                          <a:latin typeface="Consolas" panose="020B0609020204030204" pitchFamily="49" charset="0"/>
                        </a:rPr>
                        <a:t> 7</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dirty="0">
                          <a:latin typeface="Consolas" panose="020B0609020204030204" pitchFamily="49" charset="0"/>
                        </a:rPr>
                        <a:t> 8</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dirty="0">
                          <a:latin typeface="Consolas" panose="020B0609020204030204" pitchFamily="49" charset="0"/>
                        </a:rPr>
                        <a:t> 9</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CA" sz="1600" dirty="0">
                          <a:latin typeface="Consolas" panose="020B0609020204030204" pitchFamily="49" charset="0"/>
                        </a:rPr>
                        <a:t>10</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55781">
                <a:tc>
                  <a:txBody>
                    <a:bodyPr/>
                    <a:lstStyle/>
                    <a:p>
                      <a:pPr algn="r"/>
                      <a:r>
                        <a:rPr lang="en-CA" sz="2000" dirty="0">
                          <a:latin typeface="Consolas" panose="020B06090202040302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pic>
        <p:nvPicPr>
          <p:cNvPr id="17" name="Audio 16">
            <a:hlinkClick r:id="" action="ppaction://media"/>
            <a:extLst>
              <a:ext uri="{FF2B5EF4-FFF2-40B4-BE49-F238E27FC236}">
                <a16:creationId xmlns:a16="http://schemas.microsoft.com/office/drawing/2014/main" id="{613B8737-EB48-4776-915D-D17920980C6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2315188277"/>
      </p:ext>
    </p:extLst>
  </p:cSld>
  <p:clrMapOvr>
    <a:masterClrMapping/>
  </p:clrMapOvr>
  <mc:AlternateContent xmlns:mc="http://schemas.openxmlformats.org/markup-compatibility/2006">
    <mc:Choice xmlns:p14="http://schemas.microsoft.com/office/powerpoint/2010/main" Requires="p14">
      <p:transition spd="slow" p14:dur="2000" advTm="239998"/>
    </mc:Choice>
    <mc:Fallback>
      <p:transition spd="slow" advTm="239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D919F-F2DA-4D0B-AEF0-2DAEEAB76528}"/>
              </a:ext>
            </a:extLst>
          </p:cNvPr>
          <p:cNvSpPr>
            <a:spLocks noGrp="1"/>
          </p:cNvSpPr>
          <p:nvPr>
            <p:ph type="title"/>
          </p:nvPr>
        </p:nvSpPr>
        <p:spPr/>
        <p:txBody>
          <a:bodyPr/>
          <a:lstStyle/>
          <a:p>
            <a:r>
              <a:rPr lang="en-US" dirty="0"/>
              <a:t>Filling in the original array</a:t>
            </a:r>
          </a:p>
        </p:txBody>
      </p:sp>
      <p:sp>
        <p:nvSpPr>
          <p:cNvPr id="3" name="Content Placeholder 2">
            <a:extLst>
              <a:ext uri="{FF2B5EF4-FFF2-40B4-BE49-F238E27FC236}">
                <a16:creationId xmlns:a16="http://schemas.microsoft.com/office/drawing/2014/main" id="{AC7DA378-E18B-4786-BB00-89681035732E}"/>
              </a:ext>
            </a:extLst>
          </p:cNvPr>
          <p:cNvSpPr>
            <a:spLocks noGrp="1"/>
          </p:cNvSpPr>
          <p:nvPr>
            <p:ph idx="1"/>
          </p:nvPr>
        </p:nvSpPr>
        <p:spPr/>
        <p:txBody>
          <a:bodyPr/>
          <a:lstStyle/>
          <a:p>
            <a:r>
              <a:rPr lang="en-US" dirty="0"/>
              <a:t>How do we use this new cumulative array?</a:t>
            </a:r>
          </a:p>
          <a:p>
            <a:endParaRPr lang="en-US" dirty="0"/>
          </a:p>
          <a:p>
            <a:endParaRPr lang="en-US" dirty="0"/>
          </a:p>
          <a:p>
            <a:pPr lvl="1"/>
            <a:r>
              <a:rPr lang="en-US" dirty="0"/>
              <a:t>This says:</a:t>
            </a:r>
          </a:p>
          <a:p>
            <a:pPr lvl="2"/>
            <a:r>
              <a:rPr lang="en-US" dirty="0"/>
              <a:t>Indices </a:t>
            </a:r>
            <a:r>
              <a:rPr lang="en-US" dirty="0">
                <a:latin typeface="Consolas" panose="020B0609020204030204" pitchFamily="49" charset="0"/>
              </a:rPr>
              <a:t>0</a:t>
            </a:r>
            <a:r>
              <a:rPr lang="en-US" dirty="0"/>
              <a:t> to </a:t>
            </a:r>
            <a:r>
              <a:rPr lang="en-US" dirty="0">
                <a:latin typeface="Consolas" panose="020B0609020204030204" pitchFamily="49" charset="0"/>
              </a:rPr>
              <a:t>2</a:t>
            </a:r>
            <a:r>
              <a:rPr lang="en-US" dirty="0"/>
              <a:t> should be populated with </a:t>
            </a:r>
            <a:r>
              <a:rPr lang="en-US" dirty="0">
                <a:latin typeface="Consolas" panose="020B0609020204030204" pitchFamily="49" charset="0"/>
              </a:rPr>
              <a:t>0</a:t>
            </a:r>
            <a:endParaRPr lang="en-US" dirty="0"/>
          </a:p>
          <a:p>
            <a:pPr lvl="2"/>
            <a:r>
              <a:rPr lang="en-US" dirty="0"/>
              <a:t>Indices </a:t>
            </a:r>
            <a:r>
              <a:rPr lang="en-US" dirty="0">
                <a:latin typeface="Consolas" panose="020B0609020204030204" pitchFamily="49" charset="0"/>
              </a:rPr>
              <a:t>3</a:t>
            </a:r>
            <a:r>
              <a:rPr lang="en-US" dirty="0"/>
              <a:t> to </a:t>
            </a:r>
            <a:r>
              <a:rPr lang="en-US" dirty="0">
                <a:latin typeface="Consolas" panose="020B0609020204030204" pitchFamily="49" charset="0"/>
              </a:rPr>
              <a:t>4</a:t>
            </a:r>
            <a:r>
              <a:rPr lang="en-US" dirty="0"/>
              <a:t> should be populated with </a:t>
            </a:r>
            <a:r>
              <a:rPr lang="en-US" dirty="0">
                <a:latin typeface="Consolas" panose="020B0609020204030204" pitchFamily="49" charset="0"/>
              </a:rPr>
              <a:t>1</a:t>
            </a:r>
            <a:endParaRPr lang="en-US" dirty="0"/>
          </a:p>
          <a:p>
            <a:pPr lvl="2"/>
            <a:r>
              <a:rPr lang="en-US" dirty="0"/>
              <a:t>Indices </a:t>
            </a:r>
            <a:r>
              <a:rPr lang="en-US" dirty="0">
                <a:latin typeface="Consolas" panose="020B0609020204030204" pitchFamily="49" charset="0"/>
              </a:rPr>
              <a:t>5</a:t>
            </a:r>
            <a:r>
              <a:rPr lang="en-US" dirty="0"/>
              <a:t> to </a:t>
            </a:r>
            <a:r>
              <a:rPr lang="en-US" dirty="0">
                <a:latin typeface="Consolas" panose="020B0609020204030204" pitchFamily="49" charset="0"/>
              </a:rPr>
              <a:t>6</a:t>
            </a:r>
            <a:r>
              <a:rPr lang="en-US" dirty="0"/>
              <a:t> should be </a:t>
            </a:r>
            <a:r>
              <a:rPr lang="en-US" dirty="0" err="1"/>
              <a:t>poplated</a:t>
            </a:r>
            <a:r>
              <a:rPr lang="en-US" dirty="0"/>
              <a:t> with </a:t>
            </a:r>
            <a:r>
              <a:rPr lang="en-US" dirty="0">
                <a:latin typeface="Consolas" panose="020B0609020204030204" pitchFamily="49" charset="0"/>
              </a:rPr>
              <a:t>2</a:t>
            </a:r>
            <a:endParaRPr lang="en-US" dirty="0"/>
          </a:p>
          <a:p>
            <a:pPr lvl="2"/>
            <a:r>
              <a:rPr lang="en-US" dirty="0"/>
              <a:t>Indices </a:t>
            </a:r>
            <a:r>
              <a:rPr lang="en-US" dirty="0">
                <a:latin typeface="Consolas" panose="020B0609020204030204" pitchFamily="49" charset="0"/>
              </a:rPr>
              <a:t>7</a:t>
            </a:r>
            <a:r>
              <a:rPr lang="en-US" dirty="0"/>
              <a:t> through </a:t>
            </a:r>
            <a:r>
              <a:rPr lang="en-US" dirty="0">
                <a:latin typeface="Consolas" panose="020B0609020204030204" pitchFamily="49" charset="0"/>
              </a:rPr>
              <a:t>10</a:t>
            </a:r>
            <a:r>
              <a:rPr lang="en-US" dirty="0"/>
              <a:t> should be populated with </a:t>
            </a:r>
            <a:r>
              <a:rPr lang="en-US" dirty="0">
                <a:latin typeface="Consolas" panose="020B0609020204030204" pitchFamily="49" charset="0"/>
              </a:rPr>
              <a:t>3</a:t>
            </a:r>
            <a:endParaRPr lang="en-US" dirty="0"/>
          </a:p>
          <a:p>
            <a:pPr lvl="1"/>
            <a:r>
              <a:rPr lang="en-US" dirty="0"/>
              <a:t>Note that indices </a:t>
            </a:r>
            <a:r>
              <a:rPr lang="en-US" dirty="0">
                <a:latin typeface="Consolas" panose="020B0609020204030204" pitchFamily="49" charset="0"/>
              </a:rPr>
              <a:t>18</a:t>
            </a:r>
            <a:r>
              <a:rPr lang="en-US" dirty="0"/>
              <a:t> through </a:t>
            </a:r>
            <a:r>
              <a:rPr lang="en-US" dirty="0">
                <a:latin typeface="Consolas" panose="020B0609020204030204" pitchFamily="49" charset="0"/>
              </a:rPr>
              <a:t>17</a:t>
            </a:r>
            <a:r>
              <a:rPr lang="en-US" dirty="0"/>
              <a:t> should be populated with </a:t>
            </a:r>
            <a:r>
              <a:rPr lang="en-US" dirty="0">
                <a:latin typeface="Consolas" panose="020B0609020204030204" pitchFamily="49" charset="0"/>
              </a:rPr>
              <a:t>7</a:t>
            </a:r>
            <a:endParaRPr lang="en-US" dirty="0"/>
          </a:p>
          <a:p>
            <a:endParaRPr lang="en-US" dirty="0"/>
          </a:p>
        </p:txBody>
      </p:sp>
      <p:graphicFrame>
        <p:nvGraphicFramePr>
          <p:cNvPr id="4" name="Table 3">
            <a:extLst>
              <a:ext uri="{FF2B5EF4-FFF2-40B4-BE49-F238E27FC236}">
                <a16:creationId xmlns:a16="http://schemas.microsoft.com/office/drawing/2014/main" id="{250F64A1-233E-47B8-89F1-9EE51BD46DF8}"/>
              </a:ext>
            </a:extLst>
          </p:cNvPr>
          <p:cNvGraphicFramePr>
            <a:graphicFrameLocks noGrp="1"/>
          </p:cNvGraphicFramePr>
          <p:nvPr>
            <p:extLst>
              <p:ext uri="{D42A27DB-BD31-4B8C-83A1-F6EECF244321}">
                <p14:modId xmlns:p14="http://schemas.microsoft.com/office/powerpoint/2010/main" val="176655774"/>
              </p:ext>
            </p:extLst>
          </p:nvPr>
        </p:nvGraphicFramePr>
        <p:xfrm>
          <a:off x="1449930" y="1975134"/>
          <a:ext cx="6244139" cy="640080"/>
        </p:xfrm>
        <a:graphic>
          <a:graphicData uri="http://schemas.openxmlformats.org/drawingml/2006/table">
            <a:tbl>
              <a:tblPr firstRow="1" bandRow="1">
                <a:tableStyleId>{2D5ABB26-0587-4C30-8999-92F81FD0307C}</a:tableStyleId>
              </a:tblPr>
              <a:tblGrid>
                <a:gridCol w="567649">
                  <a:extLst>
                    <a:ext uri="{9D8B030D-6E8A-4147-A177-3AD203B41FA5}">
                      <a16:colId xmlns:a16="http://schemas.microsoft.com/office/drawing/2014/main" val="20000"/>
                    </a:ext>
                  </a:extLst>
                </a:gridCol>
                <a:gridCol w="567649">
                  <a:extLst>
                    <a:ext uri="{9D8B030D-6E8A-4147-A177-3AD203B41FA5}">
                      <a16:colId xmlns:a16="http://schemas.microsoft.com/office/drawing/2014/main" val="20001"/>
                    </a:ext>
                  </a:extLst>
                </a:gridCol>
                <a:gridCol w="567649">
                  <a:extLst>
                    <a:ext uri="{9D8B030D-6E8A-4147-A177-3AD203B41FA5}">
                      <a16:colId xmlns:a16="http://schemas.microsoft.com/office/drawing/2014/main" val="20002"/>
                    </a:ext>
                  </a:extLst>
                </a:gridCol>
                <a:gridCol w="567649">
                  <a:extLst>
                    <a:ext uri="{9D8B030D-6E8A-4147-A177-3AD203B41FA5}">
                      <a16:colId xmlns:a16="http://schemas.microsoft.com/office/drawing/2014/main" val="20003"/>
                    </a:ext>
                  </a:extLst>
                </a:gridCol>
                <a:gridCol w="567649">
                  <a:extLst>
                    <a:ext uri="{9D8B030D-6E8A-4147-A177-3AD203B41FA5}">
                      <a16:colId xmlns:a16="http://schemas.microsoft.com/office/drawing/2014/main" val="20004"/>
                    </a:ext>
                  </a:extLst>
                </a:gridCol>
                <a:gridCol w="567649">
                  <a:extLst>
                    <a:ext uri="{9D8B030D-6E8A-4147-A177-3AD203B41FA5}">
                      <a16:colId xmlns:a16="http://schemas.microsoft.com/office/drawing/2014/main" val="20005"/>
                    </a:ext>
                  </a:extLst>
                </a:gridCol>
                <a:gridCol w="567649">
                  <a:extLst>
                    <a:ext uri="{9D8B030D-6E8A-4147-A177-3AD203B41FA5}">
                      <a16:colId xmlns:a16="http://schemas.microsoft.com/office/drawing/2014/main" val="20006"/>
                    </a:ext>
                  </a:extLst>
                </a:gridCol>
                <a:gridCol w="567649">
                  <a:extLst>
                    <a:ext uri="{9D8B030D-6E8A-4147-A177-3AD203B41FA5}">
                      <a16:colId xmlns:a16="http://schemas.microsoft.com/office/drawing/2014/main" val="20007"/>
                    </a:ext>
                  </a:extLst>
                </a:gridCol>
                <a:gridCol w="567649">
                  <a:extLst>
                    <a:ext uri="{9D8B030D-6E8A-4147-A177-3AD203B41FA5}">
                      <a16:colId xmlns:a16="http://schemas.microsoft.com/office/drawing/2014/main" val="20008"/>
                    </a:ext>
                  </a:extLst>
                </a:gridCol>
                <a:gridCol w="567649">
                  <a:extLst>
                    <a:ext uri="{9D8B030D-6E8A-4147-A177-3AD203B41FA5}">
                      <a16:colId xmlns:a16="http://schemas.microsoft.com/office/drawing/2014/main" val="20009"/>
                    </a:ext>
                  </a:extLst>
                </a:gridCol>
                <a:gridCol w="567649">
                  <a:extLst>
                    <a:ext uri="{9D8B030D-6E8A-4147-A177-3AD203B41FA5}">
                      <a16:colId xmlns:a16="http://schemas.microsoft.com/office/drawing/2014/main" val="2142252571"/>
                    </a:ext>
                  </a:extLst>
                </a:gridCol>
              </a:tblGrid>
              <a:tr h="155781">
                <a:tc>
                  <a:txBody>
                    <a:bodyPr/>
                    <a:lstStyle/>
                    <a:p>
                      <a:pPr algn="l"/>
                      <a:r>
                        <a:rPr lang="en-US" sz="1600" dirty="0">
                          <a:latin typeface="Consolas" panose="020B0609020204030204" pitchFamily="49" charset="0"/>
                        </a:rPr>
                        <a:t> 0</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dirty="0">
                          <a:latin typeface="Consolas" panose="020B0609020204030204" pitchFamily="49" charset="0"/>
                        </a:rPr>
                        <a:t> 1</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dirty="0">
                          <a:latin typeface="Consolas" panose="020B0609020204030204" pitchFamily="49" charset="0"/>
                        </a:rPr>
                        <a:t> 2</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dirty="0">
                          <a:latin typeface="Consolas" panose="020B0609020204030204" pitchFamily="49" charset="0"/>
                        </a:rPr>
                        <a:t> 3</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dirty="0">
                          <a:latin typeface="Consolas" panose="020B0609020204030204" pitchFamily="49" charset="0"/>
                        </a:rPr>
                        <a:t> 4</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dirty="0">
                          <a:latin typeface="Consolas" panose="020B0609020204030204" pitchFamily="49" charset="0"/>
                        </a:rPr>
                        <a:t> 5</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dirty="0">
                          <a:latin typeface="Consolas" panose="020B0609020204030204" pitchFamily="49" charset="0"/>
                        </a:rPr>
                        <a:t> 6</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dirty="0">
                          <a:latin typeface="Consolas" panose="020B0609020204030204" pitchFamily="49" charset="0"/>
                        </a:rPr>
                        <a:t> 7</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dirty="0">
                          <a:latin typeface="Consolas" panose="020B0609020204030204" pitchFamily="49" charset="0"/>
                        </a:rPr>
                        <a:t> 8</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dirty="0">
                          <a:latin typeface="Consolas" panose="020B0609020204030204" pitchFamily="49" charset="0"/>
                        </a:rPr>
                        <a:t> 9</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CA" sz="1600" dirty="0">
                          <a:latin typeface="Consolas" panose="020B0609020204030204" pitchFamily="49" charset="0"/>
                        </a:rPr>
                        <a:t>10</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55781">
                <a:tc>
                  <a:txBody>
                    <a:bodyPr/>
                    <a:lstStyle/>
                    <a:p>
                      <a:pPr algn="r"/>
                      <a:r>
                        <a:rPr lang="en-CA" sz="2000" dirty="0">
                          <a:latin typeface="Consolas" panose="020B06090202040302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5" name="Table 4">
            <a:extLst>
              <a:ext uri="{FF2B5EF4-FFF2-40B4-BE49-F238E27FC236}">
                <a16:creationId xmlns:a16="http://schemas.microsoft.com/office/drawing/2014/main" id="{7310DA2B-9490-4770-B258-AFAC18A5E06B}"/>
              </a:ext>
            </a:extLst>
          </p:cNvPr>
          <p:cNvGraphicFramePr>
            <a:graphicFrameLocks noGrp="1"/>
          </p:cNvGraphicFramePr>
          <p:nvPr>
            <p:extLst>
              <p:ext uri="{D42A27DB-BD31-4B8C-83A1-F6EECF244321}">
                <p14:modId xmlns:p14="http://schemas.microsoft.com/office/powerpoint/2010/main" val="4119862833"/>
              </p:ext>
            </p:extLst>
          </p:nvPr>
        </p:nvGraphicFramePr>
        <p:xfrm>
          <a:off x="171356" y="4811002"/>
          <a:ext cx="8855064" cy="579120"/>
        </p:xfrm>
        <a:graphic>
          <a:graphicData uri="http://schemas.openxmlformats.org/drawingml/2006/table">
            <a:tbl>
              <a:tblPr firstRow="1" bandRow="1">
                <a:tableStyleId>{2D5ABB26-0587-4C30-8999-92F81FD0307C}</a:tableStyleId>
              </a:tblPr>
              <a:tblGrid>
                <a:gridCol w="368961">
                  <a:extLst>
                    <a:ext uri="{9D8B030D-6E8A-4147-A177-3AD203B41FA5}">
                      <a16:colId xmlns:a16="http://schemas.microsoft.com/office/drawing/2014/main" val="20000"/>
                    </a:ext>
                  </a:extLst>
                </a:gridCol>
                <a:gridCol w="368961">
                  <a:extLst>
                    <a:ext uri="{9D8B030D-6E8A-4147-A177-3AD203B41FA5}">
                      <a16:colId xmlns:a16="http://schemas.microsoft.com/office/drawing/2014/main" val="20001"/>
                    </a:ext>
                  </a:extLst>
                </a:gridCol>
                <a:gridCol w="368961">
                  <a:extLst>
                    <a:ext uri="{9D8B030D-6E8A-4147-A177-3AD203B41FA5}">
                      <a16:colId xmlns:a16="http://schemas.microsoft.com/office/drawing/2014/main" val="20002"/>
                    </a:ext>
                  </a:extLst>
                </a:gridCol>
                <a:gridCol w="368961">
                  <a:extLst>
                    <a:ext uri="{9D8B030D-6E8A-4147-A177-3AD203B41FA5}">
                      <a16:colId xmlns:a16="http://schemas.microsoft.com/office/drawing/2014/main" val="20003"/>
                    </a:ext>
                  </a:extLst>
                </a:gridCol>
                <a:gridCol w="368961">
                  <a:extLst>
                    <a:ext uri="{9D8B030D-6E8A-4147-A177-3AD203B41FA5}">
                      <a16:colId xmlns:a16="http://schemas.microsoft.com/office/drawing/2014/main" val="20004"/>
                    </a:ext>
                  </a:extLst>
                </a:gridCol>
                <a:gridCol w="368961">
                  <a:extLst>
                    <a:ext uri="{9D8B030D-6E8A-4147-A177-3AD203B41FA5}">
                      <a16:colId xmlns:a16="http://schemas.microsoft.com/office/drawing/2014/main" val="20005"/>
                    </a:ext>
                  </a:extLst>
                </a:gridCol>
                <a:gridCol w="368961">
                  <a:extLst>
                    <a:ext uri="{9D8B030D-6E8A-4147-A177-3AD203B41FA5}">
                      <a16:colId xmlns:a16="http://schemas.microsoft.com/office/drawing/2014/main" val="20006"/>
                    </a:ext>
                  </a:extLst>
                </a:gridCol>
                <a:gridCol w="368961">
                  <a:extLst>
                    <a:ext uri="{9D8B030D-6E8A-4147-A177-3AD203B41FA5}">
                      <a16:colId xmlns:a16="http://schemas.microsoft.com/office/drawing/2014/main" val="20007"/>
                    </a:ext>
                  </a:extLst>
                </a:gridCol>
                <a:gridCol w="368961">
                  <a:extLst>
                    <a:ext uri="{9D8B030D-6E8A-4147-A177-3AD203B41FA5}">
                      <a16:colId xmlns:a16="http://schemas.microsoft.com/office/drawing/2014/main" val="20008"/>
                    </a:ext>
                  </a:extLst>
                </a:gridCol>
                <a:gridCol w="368961">
                  <a:extLst>
                    <a:ext uri="{9D8B030D-6E8A-4147-A177-3AD203B41FA5}">
                      <a16:colId xmlns:a16="http://schemas.microsoft.com/office/drawing/2014/main" val="20009"/>
                    </a:ext>
                  </a:extLst>
                </a:gridCol>
                <a:gridCol w="368961">
                  <a:extLst>
                    <a:ext uri="{9D8B030D-6E8A-4147-A177-3AD203B41FA5}">
                      <a16:colId xmlns:a16="http://schemas.microsoft.com/office/drawing/2014/main" val="4250076953"/>
                    </a:ext>
                  </a:extLst>
                </a:gridCol>
                <a:gridCol w="368961">
                  <a:extLst>
                    <a:ext uri="{9D8B030D-6E8A-4147-A177-3AD203B41FA5}">
                      <a16:colId xmlns:a16="http://schemas.microsoft.com/office/drawing/2014/main" val="4149148713"/>
                    </a:ext>
                  </a:extLst>
                </a:gridCol>
                <a:gridCol w="368961">
                  <a:extLst>
                    <a:ext uri="{9D8B030D-6E8A-4147-A177-3AD203B41FA5}">
                      <a16:colId xmlns:a16="http://schemas.microsoft.com/office/drawing/2014/main" val="2445279373"/>
                    </a:ext>
                  </a:extLst>
                </a:gridCol>
                <a:gridCol w="368961">
                  <a:extLst>
                    <a:ext uri="{9D8B030D-6E8A-4147-A177-3AD203B41FA5}">
                      <a16:colId xmlns:a16="http://schemas.microsoft.com/office/drawing/2014/main" val="4282644092"/>
                    </a:ext>
                  </a:extLst>
                </a:gridCol>
                <a:gridCol w="368961">
                  <a:extLst>
                    <a:ext uri="{9D8B030D-6E8A-4147-A177-3AD203B41FA5}">
                      <a16:colId xmlns:a16="http://schemas.microsoft.com/office/drawing/2014/main" val="2680710497"/>
                    </a:ext>
                  </a:extLst>
                </a:gridCol>
                <a:gridCol w="368961">
                  <a:extLst>
                    <a:ext uri="{9D8B030D-6E8A-4147-A177-3AD203B41FA5}">
                      <a16:colId xmlns:a16="http://schemas.microsoft.com/office/drawing/2014/main" val="1085387844"/>
                    </a:ext>
                  </a:extLst>
                </a:gridCol>
                <a:gridCol w="368961">
                  <a:extLst>
                    <a:ext uri="{9D8B030D-6E8A-4147-A177-3AD203B41FA5}">
                      <a16:colId xmlns:a16="http://schemas.microsoft.com/office/drawing/2014/main" val="44988183"/>
                    </a:ext>
                  </a:extLst>
                </a:gridCol>
                <a:gridCol w="368961">
                  <a:extLst>
                    <a:ext uri="{9D8B030D-6E8A-4147-A177-3AD203B41FA5}">
                      <a16:colId xmlns:a16="http://schemas.microsoft.com/office/drawing/2014/main" val="844952476"/>
                    </a:ext>
                  </a:extLst>
                </a:gridCol>
                <a:gridCol w="368961">
                  <a:extLst>
                    <a:ext uri="{9D8B030D-6E8A-4147-A177-3AD203B41FA5}">
                      <a16:colId xmlns:a16="http://schemas.microsoft.com/office/drawing/2014/main" val="789355132"/>
                    </a:ext>
                  </a:extLst>
                </a:gridCol>
                <a:gridCol w="368961">
                  <a:extLst>
                    <a:ext uri="{9D8B030D-6E8A-4147-A177-3AD203B41FA5}">
                      <a16:colId xmlns:a16="http://schemas.microsoft.com/office/drawing/2014/main" val="1531058035"/>
                    </a:ext>
                  </a:extLst>
                </a:gridCol>
                <a:gridCol w="368961">
                  <a:extLst>
                    <a:ext uri="{9D8B030D-6E8A-4147-A177-3AD203B41FA5}">
                      <a16:colId xmlns:a16="http://schemas.microsoft.com/office/drawing/2014/main" val="4035014530"/>
                    </a:ext>
                  </a:extLst>
                </a:gridCol>
                <a:gridCol w="368961">
                  <a:extLst>
                    <a:ext uri="{9D8B030D-6E8A-4147-A177-3AD203B41FA5}">
                      <a16:colId xmlns:a16="http://schemas.microsoft.com/office/drawing/2014/main" val="1093464001"/>
                    </a:ext>
                  </a:extLst>
                </a:gridCol>
                <a:gridCol w="368961">
                  <a:extLst>
                    <a:ext uri="{9D8B030D-6E8A-4147-A177-3AD203B41FA5}">
                      <a16:colId xmlns:a16="http://schemas.microsoft.com/office/drawing/2014/main" val="988676975"/>
                    </a:ext>
                  </a:extLst>
                </a:gridCol>
                <a:gridCol w="368961">
                  <a:extLst>
                    <a:ext uri="{9D8B030D-6E8A-4147-A177-3AD203B41FA5}">
                      <a16:colId xmlns:a16="http://schemas.microsoft.com/office/drawing/2014/main" val="2178022431"/>
                    </a:ext>
                  </a:extLst>
                </a:gridCol>
              </a:tblGrid>
              <a:tr h="176742">
                <a:tc>
                  <a:txBody>
                    <a:bodyPr/>
                    <a:lstStyle/>
                    <a:p>
                      <a:pPr algn="l"/>
                      <a:r>
                        <a:rPr lang="en-US" sz="1400" dirty="0">
                          <a:latin typeface="Consolas" panose="020B0609020204030204" pitchFamily="49" charset="0"/>
                        </a:rPr>
                        <a:t> 0</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1</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2</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3</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4</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5</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6</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7</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8</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9</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10</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11</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12</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13</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14</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15</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16</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17</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18</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19</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20</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21</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22</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23</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02987">
                <a:tc>
                  <a:txBody>
                    <a:bodyPr/>
                    <a:lstStyle/>
                    <a:p>
                      <a:pPr algn="r"/>
                      <a:r>
                        <a:rPr lang="en-CA" sz="1800" dirty="0">
                          <a:latin typeface="Consolas" panose="020B0609020204030204" pitchFamily="49"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6" name="Table 5">
            <a:extLst>
              <a:ext uri="{FF2B5EF4-FFF2-40B4-BE49-F238E27FC236}">
                <a16:creationId xmlns:a16="http://schemas.microsoft.com/office/drawing/2014/main" id="{AA05590B-511B-4B94-BB7C-05589BD8B3D5}"/>
              </a:ext>
            </a:extLst>
          </p:cNvPr>
          <p:cNvGraphicFramePr>
            <a:graphicFrameLocks noGrp="1"/>
          </p:cNvGraphicFramePr>
          <p:nvPr>
            <p:extLst>
              <p:ext uri="{D42A27DB-BD31-4B8C-83A1-F6EECF244321}">
                <p14:modId xmlns:p14="http://schemas.microsoft.com/office/powerpoint/2010/main" val="1066384222"/>
              </p:ext>
            </p:extLst>
          </p:nvPr>
        </p:nvGraphicFramePr>
        <p:xfrm>
          <a:off x="2753476" y="5026229"/>
          <a:ext cx="1475844" cy="365760"/>
        </p:xfrm>
        <a:graphic>
          <a:graphicData uri="http://schemas.openxmlformats.org/drawingml/2006/table">
            <a:tbl>
              <a:tblPr firstRow="1" bandRow="1">
                <a:tableStyleId>{2D5ABB26-0587-4C30-8999-92F81FD0307C}</a:tableStyleId>
              </a:tblPr>
              <a:tblGrid>
                <a:gridCol w="368961">
                  <a:extLst>
                    <a:ext uri="{9D8B030D-6E8A-4147-A177-3AD203B41FA5}">
                      <a16:colId xmlns:a16="http://schemas.microsoft.com/office/drawing/2014/main" val="20000"/>
                    </a:ext>
                  </a:extLst>
                </a:gridCol>
                <a:gridCol w="368961">
                  <a:extLst>
                    <a:ext uri="{9D8B030D-6E8A-4147-A177-3AD203B41FA5}">
                      <a16:colId xmlns:a16="http://schemas.microsoft.com/office/drawing/2014/main" val="20001"/>
                    </a:ext>
                  </a:extLst>
                </a:gridCol>
                <a:gridCol w="368961">
                  <a:extLst>
                    <a:ext uri="{9D8B030D-6E8A-4147-A177-3AD203B41FA5}">
                      <a16:colId xmlns:a16="http://schemas.microsoft.com/office/drawing/2014/main" val="20002"/>
                    </a:ext>
                  </a:extLst>
                </a:gridCol>
                <a:gridCol w="368961">
                  <a:extLst>
                    <a:ext uri="{9D8B030D-6E8A-4147-A177-3AD203B41FA5}">
                      <a16:colId xmlns:a16="http://schemas.microsoft.com/office/drawing/2014/main" val="20003"/>
                    </a:ext>
                  </a:extLst>
                </a:gridCol>
              </a:tblGrid>
              <a:tr h="302987">
                <a:tc>
                  <a:txBody>
                    <a:bodyPr/>
                    <a:lstStyle/>
                    <a:p>
                      <a:pPr algn="r"/>
                      <a:r>
                        <a:rPr lang="en-CA" sz="1800" dirty="0">
                          <a:latin typeface="Consolas" panose="020B06090202040302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1800" dirty="0">
                          <a:latin typeface="Consolas" panose="020B06090202040302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1800" dirty="0">
                          <a:latin typeface="Consolas" panose="020B06090202040302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1800" dirty="0">
                          <a:latin typeface="Consolas" panose="020B06090202040302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7" name="Table 6">
            <a:extLst>
              <a:ext uri="{FF2B5EF4-FFF2-40B4-BE49-F238E27FC236}">
                <a16:creationId xmlns:a16="http://schemas.microsoft.com/office/drawing/2014/main" id="{95969B27-15C9-42AF-B0B6-0CABE9BDBA0D}"/>
              </a:ext>
            </a:extLst>
          </p:cNvPr>
          <p:cNvGraphicFramePr>
            <a:graphicFrameLocks noGrp="1"/>
          </p:cNvGraphicFramePr>
          <p:nvPr>
            <p:extLst>
              <p:ext uri="{D42A27DB-BD31-4B8C-83A1-F6EECF244321}">
                <p14:modId xmlns:p14="http://schemas.microsoft.com/office/powerpoint/2010/main" val="2540062987"/>
              </p:ext>
            </p:extLst>
          </p:nvPr>
        </p:nvGraphicFramePr>
        <p:xfrm>
          <a:off x="170827" y="5028096"/>
          <a:ext cx="1106883" cy="365760"/>
        </p:xfrm>
        <a:graphic>
          <a:graphicData uri="http://schemas.openxmlformats.org/drawingml/2006/table">
            <a:tbl>
              <a:tblPr firstRow="1" bandRow="1">
                <a:tableStyleId>{2D5ABB26-0587-4C30-8999-92F81FD0307C}</a:tableStyleId>
              </a:tblPr>
              <a:tblGrid>
                <a:gridCol w="368961">
                  <a:extLst>
                    <a:ext uri="{9D8B030D-6E8A-4147-A177-3AD203B41FA5}">
                      <a16:colId xmlns:a16="http://schemas.microsoft.com/office/drawing/2014/main" val="20000"/>
                    </a:ext>
                  </a:extLst>
                </a:gridCol>
                <a:gridCol w="368961">
                  <a:extLst>
                    <a:ext uri="{9D8B030D-6E8A-4147-A177-3AD203B41FA5}">
                      <a16:colId xmlns:a16="http://schemas.microsoft.com/office/drawing/2014/main" val="20001"/>
                    </a:ext>
                  </a:extLst>
                </a:gridCol>
                <a:gridCol w="368961">
                  <a:extLst>
                    <a:ext uri="{9D8B030D-6E8A-4147-A177-3AD203B41FA5}">
                      <a16:colId xmlns:a16="http://schemas.microsoft.com/office/drawing/2014/main" val="20002"/>
                    </a:ext>
                  </a:extLst>
                </a:gridCol>
              </a:tblGrid>
              <a:tr h="302987">
                <a:tc>
                  <a:txBody>
                    <a:bodyPr/>
                    <a:lstStyle/>
                    <a:p>
                      <a:pPr algn="r"/>
                      <a:r>
                        <a:rPr lang="en-CA" sz="1800" dirty="0">
                          <a:latin typeface="Consolas" panose="020B06090202040302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1800" dirty="0">
                          <a:latin typeface="Consolas" panose="020B06090202040302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1800" dirty="0">
                          <a:latin typeface="Consolas" panose="020B06090202040302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8" name="Table 7">
            <a:extLst>
              <a:ext uri="{FF2B5EF4-FFF2-40B4-BE49-F238E27FC236}">
                <a16:creationId xmlns:a16="http://schemas.microsoft.com/office/drawing/2014/main" id="{66230ACF-209A-4255-933B-292FA4081E49}"/>
              </a:ext>
            </a:extLst>
          </p:cNvPr>
          <p:cNvGraphicFramePr>
            <a:graphicFrameLocks noGrp="1"/>
          </p:cNvGraphicFramePr>
          <p:nvPr>
            <p:extLst>
              <p:ext uri="{D42A27DB-BD31-4B8C-83A1-F6EECF244321}">
                <p14:modId xmlns:p14="http://schemas.microsoft.com/office/powerpoint/2010/main" val="2753453158"/>
              </p:ext>
            </p:extLst>
          </p:nvPr>
        </p:nvGraphicFramePr>
        <p:xfrm>
          <a:off x="1277710" y="5028096"/>
          <a:ext cx="737922" cy="365760"/>
        </p:xfrm>
        <a:graphic>
          <a:graphicData uri="http://schemas.openxmlformats.org/drawingml/2006/table">
            <a:tbl>
              <a:tblPr firstRow="1" bandRow="1">
                <a:tableStyleId>{2D5ABB26-0587-4C30-8999-92F81FD0307C}</a:tableStyleId>
              </a:tblPr>
              <a:tblGrid>
                <a:gridCol w="368961">
                  <a:extLst>
                    <a:ext uri="{9D8B030D-6E8A-4147-A177-3AD203B41FA5}">
                      <a16:colId xmlns:a16="http://schemas.microsoft.com/office/drawing/2014/main" val="20000"/>
                    </a:ext>
                  </a:extLst>
                </a:gridCol>
                <a:gridCol w="368961">
                  <a:extLst>
                    <a:ext uri="{9D8B030D-6E8A-4147-A177-3AD203B41FA5}">
                      <a16:colId xmlns:a16="http://schemas.microsoft.com/office/drawing/2014/main" val="20001"/>
                    </a:ext>
                  </a:extLst>
                </a:gridCol>
              </a:tblGrid>
              <a:tr h="302987">
                <a:tc>
                  <a:txBody>
                    <a:bodyPr/>
                    <a:lstStyle/>
                    <a:p>
                      <a:pPr algn="r"/>
                      <a:r>
                        <a:rPr lang="en-CA" sz="1800" dirty="0">
                          <a:latin typeface="Consolas" panose="020B0609020204030204" pitchFamily="49"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1800" dirty="0">
                          <a:latin typeface="Consolas" panose="020B0609020204030204" pitchFamily="49"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9" name="Table 8">
            <a:extLst>
              <a:ext uri="{FF2B5EF4-FFF2-40B4-BE49-F238E27FC236}">
                <a16:creationId xmlns:a16="http://schemas.microsoft.com/office/drawing/2014/main" id="{39712244-09A6-42FD-A248-0DB56B92636F}"/>
              </a:ext>
            </a:extLst>
          </p:cNvPr>
          <p:cNvGraphicFramePr>
            <a:graphicFrameLocks noGrp="1"/>
          </p:cNvGraphicFramePr>
          <p:nvPr>
            <p:extLst>
              <p:ext uri="{D42A27DB-BD31-4B8C-83A1-F6EECF244321}">
                <p14:modId xmlns:p14="http://schemas.microsoft.com/office/powerpoint/2010/main" val="1566391925"/>
              </p:ext>
            </p:extLst>
          </p:nvPr>
        </p:nvGraphicFramePr>
        <p:xfrm>
          <a:off x="2015554" y="5028096"/>
          <a:ext cx="737922" cy="365760"/>
        </p:xfrm>
        <a:graphic>
          <a:graphicData uri="http://schemas.openxmlformats.org/drawingml/2006/table">
            <a:tbl>
              <a:tblPr firstRow="1" bandRow="1">
                <a:tableStyleId>{2D5ABB26-0587-4C30-8999-92F81FD0307C}</a:tableStyleId>
              </a:tblPr>
              <a:tblGrid>
                <a:gridCol w="368961">
                  <a:extLst>
                    <a:ext uri="{9D8B030D-6E8A-4147-A177-3AD203B41FA5}">
                      <a16:colId xmlns:a16="http://schemas.microsoft.com/office/drawing/2014/main" val="20000"/>
                    </a:ext>
                  </a:extLst>
                </a:gridCol>
                <a:gridCol w="368961">
                  <a:extLst>
                    <a:ext uri="{9D8B030D-6E8A-4147-A177-3AD203B41FA5}">
                      <a16:colId xmlns:a16="http://schemas.microsoft.com/office/drawing/2014/main" val="20001"/>
                    </a:ext>
                  </a:extLst>
                </a:gridCol>
              </a:tblGrid>
              <a:tr h="302987">
                <a:tc>
                  <a:txBody>
                    <a:bodyPr/>
                    <a:lstStyle/>
                    <a:p>
                      <a:pPr algn="r"/>
                      <a:r>
                        <a:rPr lang="en-CA" sz="1800" dirty="0">
                          <a:latin typeface="Consolas" panose="020B06090202040302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1800" dirty="0">
                          <a:latin typeface="Consolas" panose="020B06090202040302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10" name="Table 9">
            <a:extLst>
              <a:ext uri="{FF2B5EF4-FFF2-40B4-BE49-F238E27FC236}">
                <a16:creationId xmlns:a16="http://schemas.microsoft.com/office/drawing/2014/main" id="{75672454-C446-44B3-8099-D9BC82C6D564}"/>
              </a:ext>
            </a:extLst>
          </p:cNvPr>
          <p:cNvGraphicFramePr>
            <a:graphicFrameLocks noGrp="1"/>
          </p:cNvGraphicFramePr>
          <p:nvPr>
            <p:extLst>
              <p:ext uri="{D42A27DB-BD31-4B8C-83A1-F6EECF244321}">
                <p14:modId xmlns:p14="http://schemas.microsoft.com/office/powerpoint/2010/main" val="560528535"/>
              </p:ext>
            </p:extLst>
          </p:nvPr>
        </p:nvGraphicFramePr>
        <p:xfrm>
          <a:off x="4964119" y="5024829"/>
          <a:ext cx="737922" cy="365760"/>
        </p:xfrm>
        <a:graphic>
          <a:graphicData uri="http://schemas.openxmlformats.org/drawingml/2006/table">
            <a:tbl>
              <a:tblPr firstRow="1" bandRow="1">
                <a:tableStyleId>{2D5ABB26-0587-4C30-8999-92F81FD0307C}</a:tableStyleId>
              </a:tblPr>
              <a:tblGrid>
                <a:gridCol w="368961">
                  <a:extLst>
                    <a:ext uri="{9D8B030D-6E8A-4147-A177-3AD203B41FA5}">
                      <a16:colId xmlns:a16="http://schemas.microsoft.com/office/drawing/2014/main" val="20000"/>
                    </a:ext>
                  </a:extLst>
                </a:gridCol>
                <a:gridCol w="368961">
                  <a:extLst>
                    <a:ext uri="{9D8B030D-6E8A-4147-A177-3AD203B41FA5}">
                      <a16:colId xmlns:a16="http://schemas.microsoft.com/office/drawing/2014/main" val="20001"/>
                    </a:ext>
                  </a:extLst>
                </a:gridCol>
              </a:tblGrid>
              <a:tr h="302987">
                <a:tc>
                  <a:txBody>
                    <a:bodyPr/>
                    <a:lstStyle/>
                    <a:p>
                      <a:pPr algn="r"/>
                      <a:r>
                        <a:rPr lang="en-CA" sz="1800" dirty="0">
                          <a:latin typeface="Consolas" panose="020B0609020204030204" pitchFamily="49"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1800" dirty="0">
                          <a:latin typeface="Consolas" panose="020B0609020204030204" pitchFamily="49"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11" name="Table 10">
            <a:extLst>
              <a:ext uri="{FF2B5EF4-FFF2-40B4-BE49-F238E27FC236}">
                <a16:creationId xmlns:a16="http://schemas.microsoft.com/office/drawing/2014/main" id="{D31FCCE9-374D-4731-9D98-3B90CABDD08A}"/>
              </a:ext>
            </a:extLst>
          </p:cNvPr>
          <p:cNvGraphicFramePr>
            <a:graphicFrameLocks noGrp="1"/>
          </p:cNvGraphicFramePr>
          <p:nvPr>
            <p:extLst>
              <p:ext uri="{D42A27DB-BD31-4B8C-83A1-F6EECF244321}">
                <p14:modId xmlns:p14="http://schemas.microsoft.com/office/powerpoint/2010/main" val="1452519370"/>
              </p:ext>
            </p:extLst>
          </p:nvPr>
        </p:nvGraphicFramePr>
        <p:xfrm>
          <a:off x="4229927" y="5025296"/>
          <a:ext cx="737922" cy="365760"/>
        </p:xfrm>
        <a:graphic>
          <a:graphicData uri="http://schemas.openxmlformats.org/drawingml/2006/table">
            <a:tbl>
              <a:tblPr firstRow="1" bandRow="1">
                <a:tableStyleId>{2D5ABB26-0587-4C30-8999-92F81FD0307C}</a:tableStyleId>
              </a:tblPr>
              <a:tblGrid>
                <a:gridCol w="368961">
                  <a:extLst>
                    <a:ext uri="{9D8B030D-6E8A-4147-A177-3AD203B41FA5}">
                      <a16:colId xmlns:a16="http://schemas.microsoft.com/office/drawing/2014/main" val="20000"/>
                    </a:ext>
                  </a:extLst>
                </a:gridCol>
                <a:gridCol w="368961">
                  <a:extLst>
                    <a:ext uri="{9D8B030D-6E8A-4147-A177-3AD203B41FA5}">
                      <a16:colId xmlns:a16="http://schemas.microsoft.com/office/drawing/2014/main" val="20001"/>
                    </a:ext>
                  </a:extLst>
                </a:gridCol>
              </a:tblGrid>
              <a:tr h="302987">
                <a:tc>
                  <a:txBody>
                    <a:bodyPr/>
                    <a:lstStyle/>
                    <a:p>
                      <a:pPr algn="r"/>
                      <a:r>
                        <a:rPr lang="en-CA" sz="1800" dirty="0">
                          <a:latin typeface="Consolas" panose="020B0609020204030204" pitchFamily="49"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1800" dirty="0">
                          <a:latin typeface="Consolas" panose="020B0609020204030204" pitchFamily="49"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12" name="Table 11">
            <a:extLst>
              <a:ext uri="{FF2B5EF4-FFF2-40B4-BE49-F238E27FC236}">
                <a16:creationId xmlns:a16="http://schemas.microsoft.com/office/drawing/2014/main" id="{A99DDB06-C732-41A6-98D2-B37D8279E435}"/>
              </a:ext>
            </a:extLst>
          </p:cNvPr>
          <p:cNvGraphicFramePr>
            <a:graphicFrameLocks noGrp="1"/>
          </p:cNvGraphicFramePr>
          <p:nvPr>
            <p:extLst>
              <p:ext uri="{D42A27DB-BD31-4B8C-83A1-F6EECF244321}">
                <p14:modId xmlns:p14="http://schemas.microsoft.com/office/powerpoint/2010/main" val="3503138256"/>
              </p:ext>
            </p:extLst>
          </p:nvPr>
        </p:nvGraphicFramePr>
        <p:xfrm>
          <a:off x="5701963" y="5024596"/>
          <a:ext cx="1106883" cy="365760"/>
        </p:xfrm>
        <a:graphic>
          <a:graphicData uri="http://schemas.openxmlformats.org/drawingml/2006/table">
            <a:tbl>
              <a:tblPr firstRow="1" bandRow="1">
                <a:tableStyleId>{2D5ABB26-0587-4C30-8999-92F81FD0307C}</a:tableStyleId>
              </a:tblPr>
              <a:tblGrid>
                <a:gridCol w="368961">
                  <a:extLst>
                    <a:ext uri="{9D8B030D-6E8A-4147-A177-3AD203B41FA5}">
                      <a16:colId xmlns:a16="http://schemas.microsoft.com/office/drawing/2014/main" val="20000"/>
                    </a:ext>
                  </a:extLst>
                </a:gridCol>
                <a:gridCol w="368961">
                  <a:extLst>
                    <a:ext uri="{9D8B030D-6E8A-4147-A177-3AD203B41FA5}">
                      <a16:colId xmlns:a16="http://schemas.microsoft.com/office/drawing/2014/main" val="20001"/>
                    </a:ext>
                  </a:extLst>
                </a:gridCol>
                <a:gridCol w="368961">
                  <a:extLst>
                    <a:ext uri="{9D8B030D-6E8A-4147-A177-3AD203B41FA5}">
                      <a16:colId xmlns:a16="http://schemas.microsoft.com/office/drawing/2014/main" val="20002"/>
                    </a:ext>
                  </a:extLst>
                </a:gridCol>
              </a:tblGrid>
              <a:tr h="302987">
                <a:tc>
                  <a:txBody>
                    <a:bodyPr/>
                    <a:lstStyle/>
                    <a:p>
                      <a:pPr algn="r"/>
                      <a:r>
                        <a:rPr lang="en-CA" sz="1800" dirty="0">
                          <a:latin typeface="Consolas" panose="020B0609020204030204" pitchFamily="49"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1800" dirty="0">
                          <a:latin typeface="Consolas" panose="020B0609020204030204" pitchFamily="49"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1800" dirty="0">
                          <a:latin typeface="Consolas" panose="020B0609020204030204" pitchFamily="49"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13" name="Table 12">
            <a:extLst>
              <a:ext uri="{FF2B5EF4-FFF2-40B4-BE49-F238E27FC236}">
                <a16:creationId xmlns:a16="http://schemas.microsoft.com/office/drawing/2014/main" id="{3833ED03-EA9D-4AD6-868C-AF943A7536BB}"/>
              </a:ext>
            </a:extLst>
          </p:cNvPr>
          <p:cNvGraphicFramePr>
            <a:graphicFrameLocks noGrp="1"/>
          </p:cNvGraphicFramePr>
          <p:nvPr>
            <p:extLst>
              <p:ext uri="{D42A27DB-BD31-4B8C-83A1-F6EECF244321}">
                <p14:modId xmlns:p14="http://schemas.microsoft.com/office/powerpoint/2010/main" val="4176406705"/>
              </p:ext>
            </p:extLst>
          </p:nvPr>
        </p:nvGraphicFramePr>
        <p:xfrm>
          <a:off x="6812958" y="5024362"/>
          <a:ext cx="1475844" cy="365760"/>
        </p:xfrm>
        <a:graphic>
          <a:graphicData uri="http://schemas.openxmlformats.org/drawingml/2006/table">
            <a:tbl>
              <a:tblPr firstRow="1" bandRow="1">
                <a:tableStyleId>{2D5ABB26-0587-4C30-8999-92F81FD0307C}</a:tableStyleId>
              </a:tblPr>
              <a:tblGrid>
                <a:gridCol w="368961">
                  <a:extLst>
                    <a:ext uri="{9D8B030D-6E8A-4147-A177-3AD203B41FA5}">
                      <a16:colId xmlns:a16="http://schemas.microsoft.com/office/drawing/2014/main" val="20000"/>
                    </a:ext>
                  </a:extLst>
                </a:gridCol>
                <a:gridCol w="368961">
                  <a:extLst>
                    <a:ext uri="{9D8B030D-6E8A-4147-A177-3AD203B41FA5}">
                      <a16:colId xmlns:a16="http://schemas.microsoft.com/office/drawing/2014/main" val="20001"/>
                    </a:ext>
                  </a:extLst>
                </a:gridCol>
                <a:gridCol w="368961">
                  <a:extLst>
                    <a:ext uri="{9D8B030D-6E8A-4147-A177-3AD203B41FA5}">
                      <a16:colId xmlns:a16="http://schemas.microsoft.com/office/drawing/2014/main" val="20002"/>
                    </a:ext>
                  </a:extLst>
                </a:gridCol>
                <a:gridCol w="368961">
                  <a:extLst>
                    <a:ext uri="{9D8B030D-6E8A-4147-A177-3AD203B41FA5}">
                      <a16:colId xmlns:a16="http://schemas.microsoft.com/office/drawing/2014/main" val="20003"/>
                    </a:ext>
                  </a:extLst>
                </a:gridCol>
              </a:tblGrid>
              <a:tr h="302987">
                <a:tc>
                  <a:txBody>
                    <a:bodyPr/>
                    <a:lstStyle/>
                    <a:p>
                      <a:pPr algn="r"/>
                      <a:r>
                        <a:rPr lang="en-CA" sz="1800" dirty="0">
                          <a:latin typeface="Consolas" panose="020B0609020204030204" pitchFamily="49"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1800" dirty="0">
                          <a:latin typeface="Consolas" panose="020B0609020204030204" pitchFamily="49"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1800" dirty="0">
                          <a:latin typeface="Consolas" panose="020B0609020204030204" pitchFamily="49"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1800" dirty="0">
                          <a:latin typeface="Consolas" panose="020B0609020204030204" pitchFamily="49"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14" name="Table 13">
            <a:extLst>
              <a:ext uri="{FF2B5EF4-FFF2-40B4-BE49-F238E27FC236}">
                <a16:creationId xmlns:a16="http://schemas.microsoft.com/office/drawing/2014/main" id="{25611962-382F-4476-9F13-01AF9B919EA7}"/>
              </a:ext>
            </a:extLst>
          </p:cNvPr>
          <p:cNvGraphicFramePr>
            <a:graphicFrameLocks noGrp="1"/>
          </p:cNvGraphicFramePr>
          <p:nvPr>
            <p:extLst>
              <p:ext uri="{D42A27DB-BD31-4B8C-83A1-F6EECF244321}">
                <p14:modId xmlns:p14="http://schemas.microsoft.com/office/powerpoint/2010/main" val="172561283"/>
              </p:ext>
            </p:extLst>
          </p:nvPr>
        </p:nvGraphicFramePr>
        <p:xfrm>
          <a:off x="8281489" y="5024362"/>
          <a:ext cx="737922" cy="365760"/>
        </p:xfrm>
        <a:graphic>
          <a:graphicData uri="http://schemas.openxmlformats.org/drawingml/2006/table">
            <a:tbl>
              <a:tblPr firstRow="1" bandRow="1">
                <a:tableStyleId>{2D5ABB26-0587-4C30-8999-92F81FD0307C}</a:tableStyleId>
              </a:tblPr>
              <a:tblGrid>
                <a:gridCol w="368961">
                  <a:extLst>
                    <a:ext uri="{9D8B030D-6E8A-4147-A177-3AD203B41FA5}">
                      <a16:colId xmlns:a16="http://schemas.microsoft.com/office/drawing/2014/main" val="20000"/>
                    </a:ext>
                  </a:extLst>
                </a:gridCol>
                <a:gridCol w="368961">
                  <a:extLst>
                    <a:ext uri="{9D8B030D-6E8A-4147-A177-3AD203B41FA5}">
                      <a16:colId xmlns:a16="http://schemas.microsoft.com/office/drawing/2014/main" val="20001"/>
                    </a:ext>
                  </a:extLst>
                </a:gridCol>
              </a:tblGrid>
              <a:tr h="302987">
                <a:tc>
                  <a:txBody>
                    <a:bodyPr/>
                    <a:lstStyle/>
                    <a:p>
                      <a:pPr algn="r"/>
                      <a:r>
                        <a:rPr lang="en-CA" sz="1800" dirty="0">
                          <a:latin typeface="Consolas" panose="020B0609020204030204" pitchFamily="49"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1800" dirty="0">
                          <a:latin typeface="Consolas" panose="020B0609020204030204" pitchFamily="49"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pic>
        <p:nvPicPr>
          <p:cNvPr id="18" name="Audio 17">
            <a:hlinkClick r:id="" action="ppaction://media"/>
            <a:extLst>
              <a:ext uri="{FF2B5EF4-FFF2-40B4-BE49-F238E27FC236}">
                <a16:creationId xmlns:a16="http://schemas.microsoft.com/office/drawing/2014/main" id="{22E1FFAB-4A41-4824-B7E3-3025417B4E5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18533753"/>
      </p:ext>
    </p:extLst>
  </p:cSld>
  <p:clrMapOvr>
    <a:masterClrMapping/>
  </p:clrMapOvr>
  <mc:AlternateContent xmlns:mc="http://schemas.openxmlformats.org/markup-compatibility/2006">
    <mc:Choice xmlns:p14="http://schemas.microsoft.com/office/powerpoint/2010/main" Requires="p14">
      <p:transition spd="slow" p14:dur="2000" advTm="104630"/>
    </mc:Choice>
    <mc:Fallback>
      <p:transition spd="slow" advTm="104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1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Counting the number of appearances</a:t>
            </a:r>
          </a:p>
        </p:txBody>
      </p:sp>
      <p:sp>
        <p:nvSpPr>
          <p:cNvPr id="3" name="Content Placeholder 2"/>
          <p:cNvSpPr>
            <a:spLocks noGrp="1"/>
          </p:cNvSpPr>
          <p:nvPr>
            <p:ph idx="1"/>
          </p:nvPr>
        </p:nvSpPr>
        <p:spPr>
          <a:xfrm>
            <a:off x="457200" y="1178855"/>
            <a:ext cx="8229600" cy="4525963"/>
          </a:xfrm>
        </p:spPr>
        <p:txBody>
          <a:bodyPr>
            <a:normAutofit lnSpcReduction="10000"/>
          </a:bodyPr>
          <a:lstStyle/>
          <a:p>
            <a:pPr marL="457200" lvl="1" indent="0">
              <a:buNone/>
            </a:pPr>
            <a:r>
              <a:rPr lang="en-US" sz="1400" dirty="0">
                <a:latin typeface="Consolas" panose="020B0609020204030204" pitchFamily="49" charset="0"/>
              </a:rPr>
              <a:t>void </a:t>
            </a:r>
            <a:r>
              <a:rPr lang="en-US" sz="1400" dirty="0" err="1">
                <a:latin typeface="Consolas" panose="020B0609020204030204" pitchFamily="49" charset="0"/>
              </a:rPr>
              <a:t>counting_sort</a:t>
            </a:r>
            <a:r>
              <a:rPr lang="en-US" sz="1400" dirty="0">
                <a:latin typeface="Consolas" panose="020B0609020204030204" pitchFamily="49" charset="0"/>
              </a:rPr>
              <a:t>( unsigned int       array[],</a:t>
            </a:r>
          </a:p>
          <a:p>
            <a:pPr marL="457200" lvl="1" indent="0">
              <a:buNone/>
            </a:pPr>
            <a:r>
              <a:rPr lang="en-US" sz="1400" dirty="0">
                <a:latin typeface="Consolas" panose="020B0609020204030204" pitchFamily="49" charset="0"/>
              </a:rPr>
              <a:t>                    std::</a:t>
            </a:r>
            <a:r>
              <a:rPr lang="en-US" sz="1400" dirty="0" err="1">
                <a:latin typeface="Consolas" panose="020B0609020204030204" pitchFamily="49" charset="0"/>
              </a:rPr>
              <a:t>size_t</a:t>
            </a:r>
            <a:r>
              <a:rPr lang="en-US" sz="1400" dirty="0">
                <a:latin typeface="Consolas" panose="020B0609020204030204" pitchFamily="49" charset="0"/>
              </a:rPr>
              <a:t>  const capacity,</a:t>
            </a:r>
          </a:p>
          <a:p>
            <a:pPr marL="457200" lvl="1" indent="0">
              <a:buNone/>
            </a:pPr>
            <a:r>
              <a:rPr lang="en-US" sz="1400" dirty="0">
                <a:latin typeface="Consolas" panose="020B0609020204030204" pitchFamily="49" charset="0"/>
              </a:rPr>
              <a:t>                    unsigned int const </a:t>
            </a:r>
            <a:r>
              <a:rPr lang="en-US" sz="1400" dirty="0" err="1">
                <a:latin typeface="Consolas" panose="020B0609020204030204" pitchFamily="49" charset="0"/>
              </a:rPr>
              <a:t>max_value</a:t>
            </a:r>
            <a:r>
              <a:rPr lang="en-US" sz="1400" dirty="0">
                <a:latin typeface="Consolas" panose="020B0609020204030204" pitchFamily="49" charset="0"/>
              </a:rPr>
              <a:t> ) {</a:t>
            </a:r>
          </a:p>
          <a:p>
            <a:pPr marL="457200" lvl="1" indent="0">
              <a:buNone/>
            </a:pPr>
            <a:r>
              <a:rPr lang="en-US" sz="1400" dirty="0">
                <a:latin typeface="Consolas" panose="020B0609020204030204" pitchFamily="49" charset="0"/>
              </a:rPr>
              <a:t>    unsigned int </a:t>
            </a:r>
            <a:r>
              <a:rPr lang="en-US" sz="1400" dirty="0" err="1">
                <a:latin typeface="Consolas" panose="020B0609020204030204" pitchFamily="49" charset="0"/>
              </a:rPr>
              <a:t>counting_array</a:t>
            </a:r>
            <a:r>
              <a:rPr lang="en-US" sz="1400" dirty="0">
                <a:latin typeface="Consolas" panose="020B0609020204030204" pitchFamily="49" charset="0"/>
              </a:rPr>
              <a:t>[</a:t>
            </a:r>
            <a:r>
              <a:rPr lang="en-US" sz="1400" dirty="0" err="1">
                <a:latin typeface="Consolas" panose="020B0609020204030204" pitchFamily="49" charset="0"/>
              </a:rPr>
              <a:t>max_value</a:t>
            </a:r>
            <a:r>
              <a:rPr lang="en-US" sz="1400" dirty="0">
                <a:latin typeface="Consolas" panose="020B0609020204030204" pitchFamily="49" charset="0"/>
              </a:rPr>
              <a:t> + 1]{};</a:t>
            </a:r>
          </a:p>
          <a:p>
            <a:pPr marL="457200" lvl="1" indent="0">
              <a:buNone/>
            </a:pPr>
            <a:endParaRPr lang="en-US" sz="1400" dirty="0">
              <a:latin typeface="Consolas" panose="020B0609020204030204" pitchFamily="49" charset="0"/>
            </a:endParaRPr>
          </a:p>
          <a:p>
            <a:pPr marL="457200" lvl="1" indent="0">
              <a:buNone/>
            </a:pPr>
            <a:r>
              <a:rPr lang="en-US" sz="1400" dirty="0">
                <a:latin typeface="Consolas" panose="020B0609020204030204" pitchFamily="49" charset="0"/>
              </a:rPr>
              <a:t>    for ( std::</a:t>
            </a:r>
            <a:r>
              <a:rPr lang="en-US" sz="1400" dirty="0" err="1">
                <a:latin typeface="Consolas" panose="020B0609020204030204" pitchFamily="49" charset="0"/>
              </a:rPr>
              <a:t>size_t</a:t>
            </a:r>
            <a:r>
              <a:rPr lang="en-US" sz="1400" dirty="0">
                <a:latin typeface="Consolas" panose="020B0609020204030204" pitchFamily="49" charset="0"/>
              </a:rPr>
              <a:t> k{0}; k &lt; capacity; ++k ) {</a:t>
            </a:r>
          </a:p>
          <a:p>
            <a:pPr marL="457200" lvl="1" indent="0">
              <a:buNone/>
            </a:pPr>
            <a:r>
              <a:rPr lang="en-US" sz="1400" dirty="0">
                <a:latin typeface="Consolas" panose="020B0609020204030204" pitchFamily="49" charset="0"/>
              </a:rPr>
              <a:t>        ++</a:t>
            </a:r>
            <a:r>
              <a:rPr lang="en-US" sz="1400" dirty="0" err="1">
                <a:latin typeface="Consolas" panose="020B0609020204030204" pitchFamily="49" charset="0"/>
              </a:rPr>
              <a:t>counting_array</a:t>
            </a:r>
            <a:r>
              <a:rPr lang="en-US" sz="1400" dirty="0">
                <a:latin typeface="Consolas" panose="020B0609020204030204" pitchFamily="49" charset="0"/>
              </a:rPr>
              <a:t>[array[k]];</a:t>
            </a:r>
          </a:p>
          <a:p>
            <a:pPr marL="457200" lvl="1" indent="0">
              <a:buNone/>
            </a:pPr>
            <a:r>
              <a:rPr lang="en-US" sz="1400" dirty="0">
                <a:latin typeface="Consolas" panose="020B0609020204030204" pitchFamily="49" charset="0"/>
              </a:rPr>
              <a:t>    }</a:t>
            </a:r>
          </a:p>
          <a:p>
            <a:pPr marL="457200" lvl="1" indent="0">
              <a:buNone/>
            </a:pPr>
            <a:endParaRPr lang="en-US" sz="1400" dirty="0">
              <a:latin typeface="Consolas" panose="020B0609020204030204" pitchFamily="49" charset="0"/>
            </a:endParaRPr>
          </a:p>
          <a:p>
            <a:pPr marL="457200" lvl="1" indent="0">
              <a:buNone/>
            </a:pPr>
            <a:r>
              <a:rPr lang="en-US" sz="1400" dirty="0">
                <a:solidFill>
                  <a:prstClr val="black"/>
                </a:solidFill>
                <a:latin typeface="Consolas" panose="020B0609020204030204" pitchFamily="49" charset="0"/>
              </a:rPr>
              <a:t>    unsigned int </a:t>
            </a:r>
            <a:r>
              <a:rPr lang="en-US" sz="1400" dirty="0" err="1">
                <a:solidFill>
                  <a:prstClr val="black"/>
                </a:solidFill>
                <a:latin typeface="Consolas" panose="020B0609020204030204" pitchFamily="49" charset="0"/>
              </a:rPr>
              <a:t>cumulative_array</a:t>
            </a:r>
            <a:r>
              <a:rPr lang="en-US" sz="1400" dirty="0">
                <a:solidFill>
                  <a:prstClr val="black"/>
                </a:solidFill>
                <a:latin typeface="Consolas" panose="020B0609020204030204" pitchFamily="49" charset="0"/>
              </a:rPr>
              <a:t>[</a:t>
            </a:r>
            <a:r>
              <a:rPr lang="en-US" sz="1400" dirty="0" err="1">
                <a:solidFill>
                  <a:prstClr val="black"/>
                </a:solidFill>
                <a:latin typeface="Consolas" panose="020B0609020204030204" pitchFamily="49" charset="0"/>
              </a:rPr>
              <a:t>max_value</a:t>
            </a:r>
            <a:r>
              <a:rPr lang="en-US" sz="1400" dirty="0">
                <a:solidFill>
                  <a:prstClr val="black"/>
                </a:solidFill>
                <a:latin typeface="Consolas" panose="020B0609020204030204" pitchFamily="49" charset="0"/>
              </a:rPr>
              <a:t> + 2]{};</a:t>
            </a:r>
          </a:p>
          <a:p>
            <a:pPr marL="457200" lvl="1" indent="0">
              <a:buNone/>
            </a:pPr>
            <a:endParaRPr lang="en-US" sz="1400" dirty="0">
              <a:solidFill>
                <a:prstClr val="black"/>
              </a:solidFill>
              <a:latin typeface="Consolas" panose="020B0609020204030204" pitchFamily="49" charset="0"/>
            </a:endParaRPr>
          </a:p>
          <a:p>
            <a:pPr marL="457200" lvl="1" indent="0">
              <a:buNone/>
            </a:pPr>
            <a:r>
              <a:rPr lang="en-US" sz="1400" dirty="0">
                <a:solidFill>
                  <a:prstClr val="black"/>
                </a:solidFill>
                <a:latin typeface="Consolas" panose="020B0609020204030204" pitchFamily="49" charset="0"/>
              </a:rPr>
              <a:t>    for ( std::</a:t>
            </a:r>
            <a:r>
              <a:rPr lang="en-US" sz="1400" dirty="0" err="1">
                <a:solidFill>
                  <a:prstClr val="black"/>
                </a:solidFill>
                <a:latin typeface="Consolas" panose="020B0609020204030204" pitchFamily="49" charset="0"/>
              </a:rPr>
              <a:t>size_t</a:t>
            </a:r>
            <a:r>
              <a:rPr lang="en-US" sz="1400" dirty="0">
                <a:solidFill>
                  <a:prstClr val="black"/>
                </a:solidFill>
                <a:latin typeface="Consolas" panose="020B0609020204030204" pitchFamily="49" charset="0"/>
              </a:rPr>
              <a:t> k{1}; k &lt; </a:t>
            </a:r>
            <a:r>
              <a:rPr lang="en-US" sz="1400" dirty="0" err="1">
                <a:solidFill>
                  <a:prstClr val="black"/>
                </a:solidFill>
                <a:latin typeface="Consolas" panose="020B0609020204030204" pitchFamily="49" charset="0"/>
              </a:rPr>
              <a:t>max_value</a:t>
            </a:r>
            <a:r>
              <a:rPr lang="en-US" sz="1400" dirty="0">
                <a:solidFill>
                  <a:prstClr val="black"/>
                </a:solidFill>
                <a:latin typeface="Consolas" panose="020B0609020204030204" pitchFamily="49" charset="0"/>
              </a:rPr>
              <a:t> + 2; ++k ) {</a:t>
            </a:r>
          </a:p>
          <a:p>
            <a:pPr marL="457200" lvl="1" indent="0">
              <a:buNone/>
            </a:pPr>
            <a:r>
              <a:rPr lang="en-US" sz="1400" dirty="0">
                <a:solidFill>
                  <a:prstClr val="black"/>
                </a:solidFill>
                <a:latin typeface="Consolas" panose="020B0609020204030204" pitchFamily="49" charset="0"/>
              </a:rPr>
              <a:t>        </a:t>
            </a:r>
            <a:r>
              <a:rPr lang="en-US" sz="1400" dirty="0" err="1">
                <a:solidFill>
                  <a:prstClr val="black"/>
                </a:solidFill>
                <a:latin typeface="Consolas" panose="020B0609020204030204" pitchFamily="49" charset="0"/>
              </a:rPr>
              <a:t>cumulative_array</a:t>
            </a:r>
            <a:r>
              <a:rPr lang="en-US" sz="1400" dirty="0">
                <a:solidFill>
                  <a:prstClr val="black"/>
                </a:solidFill>
                <a:latin typeface="Consolas" panose="020B0609020204030204" pitchFamily="49" charset="0"/>
              </a:rPr>
              <a:t>[k] = </a:t>
            </a:r>
            <a:r>
              <a:rPr lang="en-US" sz="1400" dirty="0" err="1">
                <a:solidFill>
                  <a:prstClr val="black"/>
                </a:solidFill>
                <a:latin typeface="Consolas" panose="020B0609020204030204" pitchFamily="49" charset="0"/>
              </a:rPr>
              <a:t>cumulative_array</a:t>
            </a:r>
            <a:r>
              <a:rPr lang="en-US" sz="1400" dirty="0">
                <a:solidFill>
                  <a:prstClr val="black"/>
                </a:solidFill>
                <a:latin typeface="Consolas" panose="020B0609020204030204" pitchFamily="49" charset="0"/>
              </a:rPr>
              <a:t>[k - 1] + </a:t>
            </a:r>
            <a:r>
              <a:rPr lang="en-US" sz="1400" dirty="0" err="1">
                <a:solidFill>
                  <a:prstClr val="black"/>
                </a:solidFill>
                <a:latin typeface="Consolas" panose="020B0609020204030204" pitchFamily="49" charset="0"/>
              </a:rPr>
              <a:t>counting_array</a:t>
            </a:r>
            <a:r>
              <a:rPr lang="en-US" sz="1400" dirty="0">
                <a:solidFill>
                  <a:prstClr val="black"/>
                </a:solidFill>
                <a:latin typeface="Consolas" panose="020B0609020204030204" pitchFamily="49" charset="0"/>
              </a:rPr>
              <a:t>[k- 1];</a:t>
            </a:r>
          </a:p>
          <a:p>
            <a:pPr marL="457200" lvl="1" indent="0">
              <a:buNone/>
            </a:pPr>
            <a:r>
              <a:rPr lang="en-US" sz="1400" dirty="0">
                <a:solidFill>
                  <a:prstClr val="black"/>
                </a:solidFill>
                <a:latin typeface="Consolas" panose="020B0609020204030204" pitchFamily="49" charset="0"/>
              </a:rPr>
              <a:t>    } </a:t>
            </a:r>
          </a:p>
          <a:p>
            <a:pPr marL="457200" lvl="1" indent="0">
              <a:buNone/>
            </a:pPr>
            <a:endParaRPr lang="en-US" sz="1400" dirty="0">
              <a:solidFill>
                <a:prstClr val="black"/>
              </a:solidFill>
              <a:latin typeface="Consolas" panose="020B0609020204030204" pitchFamily="49" charset="0"/>
            </a:endParaRPr>
          </a:p>
          <a:p>
            <a:pPr marL="457200" lvl="1" indent="0">
              <a:buNone/>
            </a:pPr>
            <a:r>
              <a:rPr lang="en-US" sz="1400" dirty="0">
                <a:solidFill>
                  <a:prstClr val="black"/>
                </a:solidFill>
                <a:latin typeface="Consolas" panose="020B0609020204030204" pitchFamily="49" charset="0"/>
              </a:rPr>
              <a:t>    assert( </a:t>
            </a:r>
            <a:r>
              <a:rPr lang="en-US" sz="1400" dirty="0" err="1">
                <a:solidFill>
                  <a:prstClr val="black"/>
                </a:solidFill>
                <a:latin typeface="Consolas" panose="020B0609020204030204" pitchFamily="49" charset="0"/>
              </a:rPr>
              <a:t>cumulative_array</a:t>
            </a:r>
            <a:r>
              <a:rPr lang="en-US" sz="1400" dirty="0">
                <a:solidFill>
                  <a:prstClr val="black"/>
                </a:solidFill>
                <a:latin typeface="Consolas" panose="020B0609020204030204" pitchFamily="49" charset="0"/>
              </a:rPr>
              <a:t>[</a:t>
            </a:r>
            <a:r>
              <a:rPr lang="en-US" sz="1400" dirty="0" err="1">
                <a:solidFill>
                  <a:prstClr val="black"/>
                </a:solidFill>
                <a:latin typeface="Consolas" panose="020B0609020204030204" pitchFamily="49" charset="0"/>
              </a:rPr>
              <a:t>max_value</a:t>
            </a:r>
            <a:r>
              <a:rPr lang="en-US" sz="1400" dirty="0">
                <a:solidFill>
                  <a:prstClr val="black"/>
                </a:solidFill>
                <a:latin typeface="Consolas" panose="020B0609020204030204" pitchFamily="49" charset="0"/>
              </a:rPr>
              <a:t> + 1] == capacity );</a:t>
            </a:r>
          </a:p>
          <a:p>
            <a:pPr marL="457200" lvl="1" indent="0">
              <a:buNone/>
            </a:pPr>
            <a:endParaRPr lang="en-US" sz="1400" dirty="0">
              <a:solidFill>
                <a:prstClr val="black"/>
              </a:solidFill>
              <a:latin typeface="Consolas" panose="020B0609020204030204" pitchFamily="49" charset="0"/>
            </a:endParaRPr>
          </a:p>
          <a:p>
            <a:pPr marL="457200" lvl="1" indent="0">
              <a:buNone/>
            </a:pPr>
            <a:r>
              <a:rPr lang="en-US" sz="1400" dirty="0">
                <a:solidFill>
                  <a:prstClr val="black"/>
                </a:solidFill>
                <a:latin typeface="Consolas" panose="020B0609020204030204" pitchFamily="49" charset="0"/>
              </a:rPr>
              <a:t>    for ( std::</a:t>
            </a:r>
            <a:r>
              <a:rPr lang="en-US" sz="1400" dirty="0" err="1">
                <a:solidFill>
                  <a:prstClr val="black"/>
                </a:solidFill>
                <a:latin typeface="Consolas" panose="020B0609020204030204" pitchFamily="49" charset="0"/>
              </a:rPr>
              <a:t>size_t</a:t>
            </a:r>
            <a:r>
              <a:rPr lang="en-US" sz="1400" dirty="0">
                <a:solidFill>
                  <a:prstClr val="black"/>
                </a:solidFill>
                <a:latin typeface="Consolas" panose="020B0609020204030204" pitchFamily="49" charset="0"/>
              </a:rPr>
              <a:t> value{0}; value &lt;= </a:t>
            </a:r>
            <a:r>
              <a:rPr lang="en-US" sz="1400" dirty="0" err="1">
                <a:solidFill>
                  <a:prstClr val="black"/>
                </a:solidFill>
                <a:latin typeface="Consolas" panose="020B0609020204030204" pitchFamily="49" charset="0"/>
              </a:rPr>
              <a:t>max_value</a:t>
            </a:r>
            <a:r>
              <a:rPr lang="en-US" sz="1400" dirty="0">
                <a:solidFill>
                  <a:prstClr val="black"/>
                </a:solidFill>
                <a:latin typeface="Consolas" panose="020B0609020204030204" pitchFamily="49" charset="0"/>
              </a:rPr>
              <a:t>; ++value ) {</a:t>
            </a:r>
          </a:p>
          <a:p>
            <a:pPr marL="457200" lvl="1" indent="0">
              <a:buNone/>
            </a:pPr>
            <a:r>
              <a:rPr lang="en-US" sz="1400" dirty="0">
                <a:solidFill>
                  <a:prstClr val="black"/>
                </a:solidFill>
                <a:latin typeface="Consolas" panose="020B0609020204030204" pitchFamily="49" charset="0"/>
              </a:rPr>
              <a:t>        for ( std::</a:t>
            </a:r>
            <a:r>
              <a:rPr lang="en-US" sz="1400" dirty="0" err="1">
                <a:solidFill>
                  <a:prstClr val="black"/>
                </a:solidFill>
                <a:latin typeface="Consolas" panose="020B0609020204030204" pitchFamily="49" charset="0"/>
              </a:rPr>
              <a:t>size_t</a:t>
            </a:r>
            <a:r>
              <a:rPr lang="en-US" sz="1400" dirty="0">
                <a:solidFill>
                  <a:prstClr val="black"/>
                </a:solidFill>
                <a:latin typeface="Consolas" panose="020B0609020204030204" pitchFamily="49" charset="0"/>
              </a:rPr>
              <a:t> k{ </a:t>
            </a:r>
            <a:r>
              <a:rPr lang="en-US" sz="1400" dirty="0" err="1">
                <a:solidFill>
                  <a:prstClr val="black"/>
                </a:solidFill>
                <a:latin typeface="Consolas" panose="020B0609020204030204" pitchFamily="49" charset="0"/>
              </a:rPr>
              <a:t>cumulative_array</a:t>
            </a:r>
            <a:r>
              <a:rPr lang="en-US" sz="1400" dirty="0">
                <a:solidFill>
                  <a:prstClr val="black"/>
                </a:solidFill>
                <a:latin typeface="Consolas" panose="020B0609020204030204" pitchFamily="49" charset="0"/>
              </a:rPr>
              <a:t>[value] };</a:t>
            </a:r>
          </a:p>
          <a:p>
            <a:pPr marL="457200" lvl="1" indent="0">
              <a:buNone/>
            </a:pPr>
            <a:r>
              <a:rPr lang="en-US" sz="1400" dirty="0">
                <a:solidFill>
                  <a:prstClr val="black"/>
                </a:solidFill>
                <a:latin typeface="Consolas" panose="020B0609020204030204" pitchFamily="49" charset="0"/>
              </a:rPr>
              <a:t>              k &lt; </a:t>
            </a:r>
            <a:r>
              <a:rPr lang="en-US" sz="1400" dirty="0" err="1">
                <a:solidFill>
                  <a:prstClr val="black"/>
                </a:solidFill>
                <a:latin typeface="Consolas" panose="020B0609020204030204" pitchFamily="49" charset="0"/>
              </a:rPr>
              <a:t>cumulative_array</a:t>
            </a:r>
            <a:r>
              <a:rPr lang="en-US" sz="1400" dirty="0">
                <a:solidFill>
                  <a:prstClr val="black"/>
                </a:solidFill>
                <a:latin typeface="Consolas" panose="020B0609020204030204" pitchFamily="49" charset="0"/>
              </a:rPr>
              <a:t>[value + 1]; ++k ) {</a:t>
            </a:r>
          </a:p>
          <a:p>
            <a:pPr marL="457200" lvl="1" indent="0">
              <a:buNone/>
            </a:pPr>
            <a:r>
              <a:rPr lang="en-US" sz="1400" dirty="0">
                <a:solidFill>
                  <a:prstClr val="black"/>
                </a:solidFill>
                <a:latin typeface="Consolas" panose="020B0609020204030204" pitchFamily="49" charset="0"/>
              </a:rPr>
              <a:t>            array[k] = value;</a:t>
            </a:r>
          </a:p>
          <a:p>
            <a:pPr marL="457200" lvl="1" indent="0">
              <a:buNone/>
            </a:pPr>
            <a:r>
              <a:rPr lang="en-US" sz="1400" dirty="0">
                <a:solidFill>
                  <a:prstClr val="black"/>
                </a:solidFill>
                <a:latin typeface="Consolas" panose="020B0609020204030204" pitchFamily="49" charset="0"/>
              </a:rPr>
              <a:t>        }</a:t>
            </a:r>
          </a:p>
          <a:p>
            <a:pPr marL="457200" lvl="1" indent="0">
              <a:buNone/>
            </a:pPr>
            <a:r>
              <a:rPr lang="en-US" sz="1400" dirty="0">
                <a:solidFill>
                  <a:prstClr val="black"/>
                </a:solidFill>
                <a:latin typeface="Consolas" panose="020B0609020204030204" pitchFamily="49" charset="0"/>
              </a:rPr>
              <a:t>    }</a:t>
            </a:r>
          </a:p>
          <a:p>
            <a:pPr marL="457200" lvl="1" indent="0">
              <a:buNone/>
            </a:pPr>
            <a:r>
              <a:rPr lang="en-US" sz="1400" dirty="0">
                <a:latin typeface="Consolas" panose="020B0609020204030204" pitchFamily="49" charset="0"/>
              </a:rPr>
              <a:t>}</a:t>
            </a:r>
          </a:p>
        </p:txBody>
      </p:sp>
      <p:pic>
        <p:nvPicPr>
          <p:cNvPr id="5" name="Audio 4">
            <a:hlinkClick r:id="" action="ppaction://media"/>
            <a:extLst>
              <a:ext uri="{FF2B5EF4-FFF2-40B4-BE49-F238E27FC236}">
                <a16:creationId xmlns:a16="http://schemas.microsoft.com/office/drawing/2014/main" id="{228B7820-D752-4898-A161-F7D8B6996D3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1094858552"/>
      </p:ext>
    </p:extLst>
  </p:cSld>
  <p:clrMapOvr>
    <a:masterClrMapping/>
  </p:clrMapOvr>
  <mc:AlternateContent xmlns:mc="http://schemas.openxmlformats.org/markup-compatibility/2006">
    <mc:Choice xmlns:p14="http://schemas.microsoft.com/office/powerpoint/2010/main" Requires="p14">
      <p:transition spd="slow" p14:dur="2000" advTm="47339"/>
    </mc:Choice>
    <mc:Fallback>
      <p:transition spd="slow" advTm="47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7" end="1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2" end="2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8" end="1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9" end="1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08A21-E330-4868-B669-727520CC2795}"/>
              </a:ext>
            </a:extLst>
          </p:cNvPr>
          <p:cNvSpPr>
            <a:spLocks noGrp="1"/>
          </p:cNvSpPr>
          <p:nvPr>
            <p:ph type="title"/>
          </p:nvPr>
        </p:nvSpPr>
        <p:spPr/>
        <p:txBody>
          <a:bodyPr/>
          <a:lstStyle/>
          <a:p>
            <a:r>
              <a:rPr lang="en-US" dirty="0"/>
              <a:t>Why two approaches?</a:t>
            </a:r>
          </a:p>
        </p:txBody>
      </p:sp>
      <p:sp>
        <p:nvSpPr>
          <p:cNvPr id="3" name="Content Placeholder 2">
            <a:extLst>
              <a:ext uri="{FF2B5EF4-FFF2-40B4-BE49-F238E27FC236}">
                <a16:creationId xmlns:a16="http://schemas.microsoft.com/office/drawing/2014/main" id="{1170CA33-20FB-468F-967F-85A438C507AE}"/>
              </a:ext>
            </a:extLst>
          </p:cNvPr>
          <p:cNvSpPr>
            <a:spLocks noGrp="1"/>
          </p:cNvSpPr>
          <p:nvPr>
            <p:ph idx="1"/>
          </p:nvPr>
        </p:nvSpPr>
        <p:spPr/>
        <p:txBody>
          <a:bodyPr/>
          <a:lstStyle/>
          <a:p>
            <a:r>
              <a:rPr lang="en-US" dirty="0"/>
              <a:t>In a sense, the first approach is superior,</a:t>
            </a:r>
            <a:br>
              <a:rPr lang="en-US" dirty="0"/>
            </a:br>
            <a:r>
              <a:rPr lang="en-US" dirty="0"/>
              <a:t>	as it doesn’t require a second intermediate array</a:t>
            </a:r>
          </a:p>
          <a:p>
            <a:pPr lvl="1"/>
            <a:r>
              <a:rPr lang="en-US" dirty="0"/>
              <a:t>The goal here, however, is to demonstrate there are different algorithms, and you may come across a situation where instead of the counting array, you only have the cumulative array</a:t>
            </a:r>
          </a:p>
        </p:txBody>
      </p:sp>
      <p:pic>
        <p:nvPicPr>
          <p:cNvPr id="5" name="Audio 4">
            <a:hlinkClick r:id="" action="ppaction://media"/>
            <a:extLst>
              <a:ext uri="{FF2B5EF4-FFF2-40B4-BE49-F238E27FC236}">
                <a16:creationId xmlns:a16="http://schemas.microsoft.com/office/drawing/2014/main" id="{F29EB0E7-4CB1-498A-AA9A-F18557891B2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796580043"/>
      </p:ext>
    </p:extLst>
  </p:cSld>
  <p:clrMapOvr>
    <a:masterClrMapping/>
  </p:clrMapOvr>
  <mc:AlternateContent xmlns:mc="http://schemas.openxmlformats.org/markup-compatibility/2006">
    <mc:Choice xmlns:p14="http://schemas.microsoft.com/office/powerpoint/2010/main" Requires="p14">
      <p:transition spd="slow" p14:dur="2000" advTm="60838"/>
    </mc:Choice>
    <mc:Fallback>
      <p:transition spd="slow" advTm="60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08A21-E330-4868-B669-727520CC2795}"/>
              </a:ext>
            </a:extLst>
          </p:cNvPr>
          <p:cNvSpPr>
            <a:spLocks noGrp="1"/>
          </p:cNvSpPr>
          <p:nvPr>
            <p:ph type="title"/>
          </p:nvPr>
        </p:nvSpPr>
        <p:spPr/>
        <p:txBody>
          <a:bodyPr/>
          <a:lstStyle/>
          <a:p>
            <a:r>
              <a:rPr lang="en-US" dirty="0"/>
              <a:t>How much faster is counting sort?</a:t>
            </a:r>
          </a:p>
        </p:txBody>
      </p:sp>
      <p:sp>
        <p:nvSpPr>
          <p:cNvPr id="3" name="Content Placeholder 2">
            <a:extLst>
              <a:ext uri="{FF2B5EF4-FFF2-40B4-BE49-F238E27FC236}">
                <a16:creationId xmlns:a16="http://schemas.microsoft.com/office/drawing/2014/main" id="{1170CA33-20FB-468F-967F-85A438C507AE}"/>
              </a:ext>
            </a:extLst>
          </p:cNvPr>
          <p:cNvSpPr>
            <a:spLocks noGrp="1"/>
          </p:cNvSpPr>
          <p:nvPr>
            <p:ph idx="1"/>
          </p:nvPr>
        </p:nvSpPr>
        <p:spPr/>
        <p:txBody>
          <a:bodyPr/>
          <a:lstStyle/>
          <a:p>
            <a:r>
              <a:rPr lang="en-US" dirty="0"/>
              <a:t>The answer is, of course, it depends</a:t>
            </a:r>
          </a:p>
          <a:p>
            <a:pPr lvl="1"/>
            <a:r>
              <a:rPr lang="en-US" dirty="0"/>
              <a:t>For example, which is likely faster?</a:t>
            </a:r>
          </a:p>
          <a:p>
            <a:pPr marL="457200" lvl="1" indent="0">
              <a:buNone/>
            </a:pPr>
            <a:r>
              <a:rPr lang="en-US" dirty="0">
                <a:solidFill>
                  <a:prstClr val="black"/>
                </a:solidFill>
              </a:rPr>
              <a:t>	</a:t>
            </a:r>
            <a:r>
              <a:rPr lang="en-US" sz="1600" dirty="0" err="1">
                <a:solidFill>
                  <a:prstClr val="black"/>
                </a:solidFill>
                <a:latin typeface="Consolas" panose="020B0609020204030204" pitchFamily="49" charset="0"/>
              </a:rPr>
              <a:t>insertion_sort</a:t>
            </a:r>
            <a:r>
              <a:rPr lang="en-US" sz="1600" dirty="0">
                <a:solidFill>
                  <a:prstClr val="black"/>
                </a:solidFill>
                <a:latin typeface="Consolas" panose="020B0609020204030204" pitchFamily="49" charset="0"/>
              </a:rPr>
              <a:t>( array, 10 );</a:t>
            </a:r>
            <a:endParaRPr lang="en-US" dirty="0">
              <a:solidFill>
                <a:prstClr val="black"/>
              </a:solidFill>
            </a:endParaRPr>
          </a:p>
          <a:p>
            <a:pPr marL="457200" lvl="1" indent="0">
              <a:buNone/>
            </a:pPr>
            <a:r>
              <a:rPr lang="en-US" dirty="0"/>
              <a:t>	</a:t>
            </a:r>
            <a:r>
              <a:rPr lang="en-US" sz="1600" dirty="0" err="1">
                <a:latin typeface="Consolas" panose="020B0609020204030204" pitchFamily="49" charset="0"/>
              </a:rPr>
              <a:t>counting_sort</a:t>
            </a:r>
            <a:r>
              <a:rPr lang="en-US" sz="1600" dirty="0">
                <a:latin typeface="Consolas" panose="020B0609020204030204" pitchFamily="49" charset="0"/>
              </a:rPr>
              <a:t>(  array, 10, 1000000 );</a:t>
            </a:r>
            <a:endParaRPr lang="en-US" dirty="0"/>
          </a:p>
          <a:p>
            <a:endParaRPr lang="en-US" dirty="0"/>
          </a:p>
          <a:p>
            <a:pPr lvl="1"/>
            <a:r>
              <a:rPr lang="en-US" dirty="0"/>
              <a:t>How about now?</a:t>
            </a:r>
          </a:p>
          <a:p>
            <a:pPr marL="457200" lvl="1" indent="0">
              <a:buNone/>
            </a:pPr>
            <a:r>
              <a:rPr lang="en-US" dirty="0">
                <a:solidFill>
                  <a:prstClr val="black"/>
                </a:solidFill>
              </a:rPr>
              <a:t>	</a:t>
            </a:r>
            <a:r>
              <a:rPr lang="en-US" sz="1600" dirty="0" err="1">
                <a:solidFill>
                  <a:prstClr val="black"/>
                </a:solidFill>
                <a:latin typeface="Consolas" panose="020B0609020204030204" pitchFamily="49" charset="0"/>
              </a:rPr>
              <a:t>insertion_sort</a:t>
            </a:r>
            <a:r>
              <a:rPr lang="en-US" sz="1600" dirty="0">
                <a:solidFill>
                  <a:prstClr val="black"/>
                </a:solidFill>
                <a:latin typeface="Consolas" panose="020B0609020204030204" pitchFamily="49" charset="0"/>
              </a:rPr>
              <a:t>( array, 1000000 );</a:t>
            </a:r>
            <a:endParaRPr lang="en-US" dirty="0">
              <a:solidFill>
                <a:prstClr val="black"/>
              </a:solidFill>
            </a:endParaRPr>
          </a:p>
          <a:p>
            <a:pPr marL="457200" lvl="1" indent="0">
              <a:buNone/>
            </a:pPr>
            <a:r>
              <a:rPr lang="en-US" dirty="0"/>
              <a:t>	</a:t>
            </a:r>
            <a:r>
              <a:rPr lang="en-US" sz="1600" dirty="0" err="1">
                <a:latin typeface="Consolas" panose="020B0609020204030204" pitchFamily="49" charset="0"/>
              </a:rPr>
              <a:t>counting_sort</a:t>
            </a:r>
            <a:r>
              <a:rPr lang="en-US" sz="1600" dirty="0">
                <a:latin typeface="Consolas" panose="020B0609020204030204" pitchFamily="49" charset="0"/>
              </a:rPr>
              <a:t>(  array, 1000000, 10 );</a:t>
            </a:r>
            <a:endParaRPr lang="en-US" dirty="0"/>
          </a:p>
          <a:p>
            <a:endParaRPr lang="en-US" dirty="0"/>
          </a:p>
          <a:p>
            <a:r>
              <a:rPr lang="en-US" dirty="0"/>
              <a:t>In your course on algorithms and data structures,</a:t>
            </a:r>
            <a:br>
              <a:rPr lang="en-US" dirty="0"/>
            </a:br>
            <a:r>
              <a:rPr lang="en-US" dirty="0"/>
              <a:t>	you will learn about asymptotic and algorithm analysis</a:t>
            </a:r>
          </a:p>
          <a:p>
            <a:pPr lvl="1"/>
            <a:r>
              <a:rPr lang="en-US" dirty="0"/>
              <a:t>You may have already seen “big-O” notation in your calculus course</a:t>
            </a:r>
          </a:p>
        </p:txBody>
      </p:sp>
      <p:pic>
        <p:nvPicPr>
          <p:cNvPr id="4" name="Audio 3">
            <a:hlinkClick r:id="" action="ppaction://media"/>
            <a:extLst>
              <a:ext uri="{FF2B5EF4-FFF2-40B4-BE49-F238E27FC236}">
                <a16:creationId xmlns:a16="http://schemas.microsoft.com/office/drawing/2014/main" id="{EBB5319E-3516-4D8A-BE18-FB4EF1212C0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858999353"/>
      </p:ext>
    </p:extLst>
  </p:cSld>
  <p:clrMapOvr>
    <a:masterClrMapping/>
  </p:clrMapOvr>
  <mc:AlternateContent xmlns:mc="http://schemas.openxmlformats.org/markup-compatibility/2006">
    <mc:Choice xmlns:p14="http://schemas.microsoft.com/office/powerpoint/2010/main" Requires="p14">
      <p:transition spd="slow" p14:dur="2000" advTm="165616"/>
    </mc:Choice>
    <mc:Fallback>
      <p:transition spd="slow" advTm="165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08A21-E330-4868-B669-727520CC2795}"/>
              </a:ext>
            </a:extLst>
          </p:cNvPr>
          <p:cNvSpPr>
            <a:spLocks noGrp="1"/>
          </p:cNvSpPr>
          <p:nvPr>
            <p:ph type="title"/>
          </p:nvPr>
        </p:nvSpPr>
        <p:spPr/>
        <p:txBody>
          <a:bodyPr/>
          <a:lstStyle/>
          <a:p>
            <a:r>
              <a:rPr lang="en-US" dirty="0"/>
              <a:t>One fundamental difference</a:t>
            </a:r>
          </a:p>
        </p:txBody>
      </p:sp>
      <p:sp>
        <p:nvSpPr>
          <p:cNvPr id="3" name="Content Placeholder 2">
            <a:extLst>
              <a:ext uri="{FF2B5EF4-FFF2-40B4-BE49-F238E27FC236}">
                <a16:creationId xmlns:a16="http://schemas.microsoft.com/office/drawing/2014/main" id="{1170CA33-20FB-468F-967F-85A438C507AE}"/>
              </a:ext>
            </a:extLst>
          </p:cNvPr>
          <p:cNvSpPr>
            <a:spLocks noGrp="1"/>
          </p:cNvSpPr>
          <p:nvPr>
            <p:ph idx="1"/>
          </p:nvPr>
        </p:nvSpPr>
        <p:spPr/>
        <p:txBody>
          <a:bodyPr/>
          <a:lstStyle/>
          <a:p>
            <a:r>
              <a:rPr lang="en-US" dirty="0"/>
              <a:t>Up to this point, you have been exposed to:</a:t>
            </a:r>
          </a:p>
          <a:p>
            <a:pPr lvl="1"/>
            <a:r>
              <a:rPr lang="en-US" dirty="0"/>
              <a:t>Insertion sort</a:t>
            </a:r>
          </a:p>
          <a:p>
            <a:pPr lvl="1"/>
            <a:r>
              <a:rPr lang="en-US" dirty="0"/>
              <a:t>Selection sort</a:t>
            </a:r>
          </a:p>
          <a:p>
            <a:pPr lvl="1"/>
            <a:r>
              <a:rPr lang="en-US" dirty="0"/>
              <a:t>You may also recall the discussion on merge sort</a:t>
            </a:r>
          </a:p>
          <a:p>
            <a:r>
              <a:rPr lang="en-US" dirty="0"/>
              <a:t>What is the fundamental difference between these sorting algorithms and this sorting algorithm?</a:t>
            </a:r>
          </a:p>
          <a:p>
            <a:pPr lvl="1"/>
            <a:r>
              <a:rPr lang="en-US" dirty="0"/>
              <a:t>In these first three, we compared values in the array:</a:t>
            </a:r>
          </a:p>
          <a:p>
            <a:pPr marL="857250" lvl="2" indent="0" algn="just">
              <a:buNone/>
            </a:pPr>
            <a:r>
              <a:rPr lang="en-US" sz="1300" dirty="0">
                <a:solidFill>
                  <a:prstClr val="black"/>
                </a:solidFill>
                <a:latin typeface="Consolas" panose="020B0609020204030204" pitchFamily="49" charset="0"/>
              </a:rPr>
              <a:t>void insert( double array[], std::</a:t>
            </a:r>
            <a:r>
              <a:rPr lang="en-US" sz="1300" dirty="0" err="1">
                <a:solidFill>
                  <a:prstClr val="black"/>
                </a:solidFill>
                <a:latin typeface="Consolas" panose="020B0609020204030204" pitchFamily="49" charset="0"/>
              </a:rPr>
              <a:t>size_t</a:t>
            </a:r>
            <a:r>
              <a:rPr lang="en-US" sz="1300" dirty="0">
                <a:solidFill>
                  <a:prstClr val="black"/>
                </a:solidFill>
                <a:latin typeface="Consolas" panose="020B0609020204030204" pitchFamily="49" charset="0"/>
              </a:rPr>
              <a:t> capacity ) {</a:t>
            </a:r>
          </a:p>
          <a:p>
            <a:pPr marL="857250" lvl="2" indent="0" algn="just">
              <a:buNone/>
            </a:pPr>
            <a:r>
              <a:rPr lang="en-US" sz="1300" dirty="0">
                <a:solidFill>
                  <a:prstClr val="black"/>
                </a:solidFill>
                <a:latin typeface="Consolas" panose="020B0609020204030204" pitchFamily="49" charset="0"/>
              </a:rPr>
              <a:t>    double value{ array[capacity - 1] };</a:t>
            </a:r>
          </a:p>
          <a:p>
            <a:pPr marL="857250" lvl="2" indent="0" algn="just">
              <a:buNone/>
            </a:pPr>
            <a:r>
              <a:rPr lang="en-US" sz="1300" dirty="0">
                <a:solidFill>
                  <a:prstClr val="black"/>
                </a:solidFill>
                <a:latin typeface="Consolas" panose="020B0609020204030204" pitchFamily="49" charset="0"/>
              </a:rPr>
              <a:t>    std::</a:t>
            </a:r>
            <a:r>
              <a:rPr lang="en-US" sz="1300" dirty="0" err="1">
                <a:solidFill>
                  <a:prstClr val="black"/>
                </a:solidFill>
                <a:latin typeface="Consolas" panose="020B0609020204030204" pitchFamily="49" charset="0"/>
              </a:rPr>
              <a:t>size_t</a:t>
            </a:r>
            <a:r>
              <a:rPr lang="en-US" sz="1300" dirty="0">
                <a:solidFill>
                  <a:prstClr val="black"/>
                </a:solidFill>
                <a:latin typeface="Consolas" panose="020B0609020204030204" pitchFamily="49" charset="0"/>
              </a:rPr>
              <a:t> k{ capacity - 1 };</a:t>
            </a:r>
          </a:p>
          <a:p>
            <a:pPr marL="857250" lvl="2" indent="0" algn="just">
              <a:buNone/>
            </a:pPr>
            <a:endParaRPr lang="en-US" sz="1300" dirty="0">
              <a:solidFill>
                <a:prstClr val="black"/>
              </a:solidFill>
              <a:latin typeface="Consolas" panose="020B0609020204030204" pitchFamily="49" charset="0"/>
            </a:endParaRPr>
          </a:p>
          <a:p>
            <a:pPr marL="857250" lvl="2" indent="0" algn="just">
              <a:buNone/>
            </a:pPr>
            <a:r>
              <a:rPr lang="en-US" sz="1300" dirty="0">
                <a:solidFill>
                  <a:prstClr val="black"/>
                </a:solidFill>
                <a:latin typeface="Consolas" panose="020B0609020204030204" pitchFamily="49" charset="0"/>
              </a:rPr>
              <a:t>    for ( ; array[k - 1] &gt; value; --k ) {</a:t>
            </a:r>
          </a:p>
          <a:p>
            <a:pPr marL="857250" lvl="2" indent="0" algn="just">
              <a:buNone/>
            </a:pPr>
            <a:r>
              <a:rPr lang="en-US" sz="1300" dirty="0">
                <a:solidFill>
                  <a:prstClr val="black"/>
                </a:solidFill>
                <a:latin typeface="Consolas" panose="020B0609020204030204" pitchFamily="49" charset="0"/>
              </a:rPr>
              <a:t>        array[k] = array[k – 1];</a:t>
            </a:r>
          </a:p>
          <a:p>
            <a:pPr marL="857250" lvl="2" indent="0" algn="just">
              <a:buNone/>
            </a:pPr>
            <a:r>
              <a:rPr lang="en-US" sz="1300" dirty="0">
                <a:solidFill>
                  <a:prstClr val="black"/>
                </a:solidFill>
                <a:latin typeface="Consolas" panose="020B0609020204030204" pitchFamily="49" charset="0"/>
              </a:rPr>
              <a:t>    }</a:t>
            </a:r>
          </a:p>
          <a:p>
            <a:pPr marL="857250" lvl="2" indent="0" algn="just">
              <a:buNone/>
            </a:pPr>
            <a:endParaRPr lang="en-US" sz="1300" dirty="0">
              <a:solidFill>
                <a:prstClr val="black"/>
              </a:solidFill>
              <a:latin typeface="Consolas" panose="020B0609020204030204" pitchFamily="49" charset="0"/>
            </a:endParaRPr>
          </a:p>
          <a:p>
            <a:pPr marL="857250" lvl="2" indent="0" algn="just">
              <a:buNone/>
            </a:pPr>
            <a:r>
              <a:rPr lang="en-US" sz="1300" dirty="0">
                <a:solidFill>
                  <a:prstClr val="black"/>
                </a:solidFill>
                <a:latin typeface="Consolas" panose="020B0609020204030204" pitchFamily="49" charset="0"/>
              </a:rPr>
              <a:t>    array[k] = value;</a:t>
            </a:r>
          </a:p>
          <a:p>
            <a:pPr marL="857250" lvl="2" indent="0" algn="just">
              <a:buNone/>
            </a:pPr>
            <a:r>
              <a:rPr lang="en-US" sz="1300" dirty="0">
                <a:solidFill>
                  <a:prstClr val="black"/>
                </a:solidFill>
                <a:latin typeface="Consolas" panose="020B0609020204030204" pitchFamily="49" charset="0"/>
              </a:rPr>
              <a:t>}</a:t>
            </a:r>
          </a:p>
          <a:p>
            <a:pPr lvl="1"/>
            <a:r>
              <a:rPr lang="en-US" dirty="0">
                <a:solidFill>
                  <a:prstClr val="black"/>
                </a:solidFill>
              </a:rPr>
              <a:t>This counting sort algorithm never compares entries to each other</a:t>
            </a:r>
          </a:p>
          <a:p>
            <a:pPr marL="857250" lvl="2" indent="0" algn="just">
              <a:buNone/>
            </a:pPr>
            <a:endParaRPr lang="en-US" sz="1300" dirty="0">
              <a:solidFill>
                <a:prstClr val="black"/>
              </a:solidFill>
              <a:latin typeface="Consolas" panose="020B0609020204030204" pitchFamily="49" charset="0"/>
            </a:endParaRPr>
          </a:p>
        </p:txBody>
      </p:sp>
      <p:sp>
        <p:nvSpPr>
          <p:cNvPr id="5" name="Oval 4">
            <a:extLst>
              <a:ext uri="{FF2B5EF4-FFF2-40B4-BE49-F238E27FC236}">
                <a16:creationId xmlns:a16="http://schemas.microsoft.com/office/drawing/2014/main" id="{4FE342D7-DD96-45D5-A8BA-9FA681418AA9}"/>
              </a:ext>
            </a:extLst>
          </p:cNvPr>
          <p:cNvSpPr/>
          <p:nvPr/>
        </p:nvSpPr>
        <p:spPr>
          <a:xfrm>
            <a:off x="2393576" y="4876800"/>
            <a:ext cx="2034989" cy="4392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181203A6-C762-458C-9FAE-74D5253B0AA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3921119227"/>
      </p:ext>
    </p:extLst>
  </p:cSld>
  <p:clrMapOvr>
    <a:masterClrMapping/>
  </p:clrMapOvr>
  <mc:AlternateContent xmlns:mc="http://schemas.openxmlformats.org/markup-compatibility/2006">
    <mc:Choice xmlns:p14="http://schemas.microsoft.com/office/powerpoint/2010/main" Requires="p14">
      <p:transition spd="slow" p14:dur="2000" advTm="87653"/>
    </mc:Choice>
    <mc:Fallback>
      <p:transition spd="slow" advTm="87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Summary</a:t>
            </a:r>
          </a:p>
        </p:txBody>
      </p:sp>
      <p:sp>
        <p:nvSpPr>
          <p:cNvPr id="3" name="Content Placeholder 2"/>
          <p:cNvSpPr>
            <a:spLocks noGrp="1"/>
          </p:cNvSpPr>
          <p:nvPr>
            <p:ph idx="1"/>
          </p:nvPr>
        </p:nvSpPr>
        <p:spPr/>
        <p:txBody>
          <a:bodyPr/>
          <a:lstStyle/>
          <a:p>
            <a:pPr algn="l"/>
            <a:r>
              <a:rPr lang="en-CA" dirty="0"/>
              <a:t>Following this presentation, you now:</a:t>
            </a:r>
          </a:p>
          <a:p>
            <a:pPr lvl="1" algn="l"/>
            <a:r>
              <a:rPr lang="en-US" dirty="0"/>
              <a:t>Understand the idea behind a counting sort</a:t>
            </a:r>
          </a:p>
          <a:p>
            <a:pPr lvl="1" algn="l"/>
            <a:r>
              <a:rPr lang="en-US" dirty="0"/>
              <a:t>Have seen two different implementations</a:t>
            </a:r>
          </a:p>
          <a:p>
            <a:pPr lvl="2"/>
            <a:r>
              <a:rPr lang="en-US" dirty="0"/>
              <a:t>The first puts the appropriate number of each value into the array</a:t>
            </a:r>
          </a:p>
          <a:p>
            <a:pPr lvl="2"/>
            <a:r>
              <a:rPr lang="en-US" dirty="0"/>
              <a:t>The second used a cumulative array to determine what goes where</a:t>
            </a:r>
          </a:p>
          <a:p>
            <a:pPr lvl="1" algn="l"/>
            <a:r>
              <a:rPr lang="en-US" dirty="0"/>
              <a:t>Understand that there are circumstances where this algorithm will be faster than insertion sort, and other circumstances where it will be slower</a:t>
            </a:r>
          </a:p>
          <a:p>
            <a:pPr lvl="1" algn="l"/>
            <a:r>
              <a:rPr lang="en-US" dirty="0"/>
              <a:t>Are aware that this algorithm does not compare the relative values of entries in the array, we simply count what is there</a:t>
            </a:r>
            <a:endParaRPr lang="en-CA" dirty="0">
              <a:latin typeface="Consolas" panose="020B0609020204030204" pitchFamily="49" charset="0"/>
            </a:endParaRPr>
          </a:p>
          <a:p>
            <a:pPr lvl="1" algn="l"/>
            <a:endParaRPr lang="en-CA" dirty="0"/>
          </a:p>
        </p:txBody>
      </p:sp>
      <p:pic>
        <p:nvPicPr>
          <p:cNvPr id="7" name="Audio 6">
            <a:hlinkClick r:id="" action="ppaction://media"/>
            <a:extLst>
              <a:ext uri="{FF2B5EF4-FFF2-40B4-BE49-F238E27FC236}">
                <a16:creationId xmlns:a16="http://schemas.microsoft.com/office/drawing/2014/main" id="{B0ED0DAF-FBD3-4486-916B-20BB422B50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9938" y="6103938"/>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45571"/>
    </mc:Choice>
    <mc:Fallback>
      <p:transition spd="slow" advTm="45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p:txBody>
          <a:bodyPr>
            <a:normAutofit/>
          </a:bodyPr>
          <a:lstStyle/>
          <a:p>
            <a:pPr marL="0" indent="0">
              <a:buNone/>
            </a:pPr>
            <a:r>
              <a:rPr lang="en-CA" sz="1800" dirty="0"/>
              <a:t>[1]	Wikipedia,</a:t>
            </a:r>
          </a:p>
          <a:p>
            <a:pPr marL="0" indent="0">
              <a:buNone/>
            </a:pPr>
            <a:r>
              <a:rPr lang="en-CA" sz="1800" dirty="0"/>
              <a:t>	https://en.wikipedia.org/wiki/Counting_sort</a:t>
            </a:r>
          </a:p>
          <a:p>
            <a:pPr marL="0" indent="0">
              <a:buNone/>
            </a:pPr>
            <a:r>
              <a:rPr lang="en-CA" sz="1800" dirty="0"/>
              <a:t>[2]	Dictionary of Algorithms and Data Structures (</a:t>
            </a:r>
            <a:r>
              <a:rPr lang="en-CA" sz="1800" cap="small" dirty="0"/>
              <a:t>dads</a:t>
            </a:r>
            <a:r>
              <a:rPr lang="en-CA" sz="1800" dirty="0"/>
              <a:t>)</a:t>
            </a:r>
          </a:p>
          <a:p>
            <a:pPr marL="0" indent="0">
              <a:buNone/>
            </a:pPr>
            <a:r>
              <a:rPr lang="en-CA" sz="1800" dirty="0"/>
              <a:t>	https://xlinux.nist.gov/dads/HTML/countingsort.html</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xmlns:p14="http://schemas.microsoft.com/office/powerpoint/2010/main">
    <mc:Choice Requires="p14">
      <p:transition spd="slow" p14:dur="2000" advTm="2655"/>
    </mc:Choice>
    <mc:Fallback xmlns="">
      <p:transition spd="slow" advTm="2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Outline</a:t>
            </a:r>
          </a:p>
        </p:txBody>
      </p:sp>
      <p:sp>
        <p:nvSpPr>
          <p:cNvPr id="3" name="Content Placeholder 2"/>
          <p:cNvSpPr>
            <a:spLocks noGrp="1"/>
          </p:cNvSpPr>
          <p:nvPr>
            <p:ph idx="1"/>
          </p:nvPr>
        </p:nvSpPr>
        <p:spPr/>
        <p:txBody>
          <a:bodyPr/>
          <a:lstStyle/>
          <a:p>
            <a:r>
              <a:rPr lang="en-CA" dirty="0"/>
              <a:t>In this lesson, we will:</a:t>
            </a:r>
          </a:p>
          <a:p>
            <a:pPr lvl="1"/>
            <a:r>
              <a:rPr lang="en-CA" dirty="0"/>
              <a:t>Describe a different approach to sorting an array:</a:t>
            </a:r>
          </a:p>
          <a:p>
            <a:pPr lvl="2"/>
            <a:r>
              <a:rPr lang="en-CA" dirty="0"/>
              <a:t>Counting the number of the different values</a:t>
            </a:r>
          </a:p>
          <a:p>
            <a:pPr lvl="1"/>
            <a:r>
              <a:rPr lang="en-US" dirty="0"/>
              <a:t>Consider two implementations</a:t>
            </a:r>
          </a:p>
          <a:p>
            <a:pPr lvl="1"/>
            <a:r>
              <a:rPr lang="en-US" dirty="0"/>
              <a:t>Compare and contrast this counting sort with previous sorting algorithms</a:t>
            </a:r>
          </a:p>
        </p:txBody>
      </p:sp>
      <p:pic>
        <p:nvPicPr>
          <p:cNvPr id="5" name="Audio 4">
            <a:hlinkClick r:id="" action="ppaction://media"/>
            <a:extLst>
              <a:ext uri="{FF2B5EF4-FFF2-40B4-BE49-F238E27FC236}">
                <a16:creationId xmlns:a16="http://schemas.microsoft.com/office/drawing/2014/main" id="{D54C4B6E-3832-4CCF-9B34-D7CE4663F5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9938" y="6103938"/>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36101"/>
    </mc:Choice>
    <mc:Fallback>
      <p:transition spd="slow" advTm="36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CA" sz="1800" dirty="0"/>
              <a:t>None so far.</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55017981"/>
      </p:ext>
    </p:extLst>
  </p:cSld>
  <p:clrMapOvr>
    <a:masterClrMapping/>
  </p:clrMapOvr>
  <mc:AlternateContent xmlns:mc="http://schemas.openxmlformats.org/markup-compatibility/2006" xmlns:p14="http://schemas.microsoft.com/office/powerpoint/2010/main">
    <mc:Choice Requires="p14">
      <p:transition spd="slow" p14:dur="2000" advTm="1450"/>
    </mc:Choice>
    <mc:Fallback xmlns="">
      <p:transition spd="slow" advTm="1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a:t>These slides were prepared using the Georgia typeface. Mathematical equations use </a:t>
            </a:r>
            <a:r>
              <a:rPr lang="en-CA" dirty="0">
                <a:latin typeface="Times New Roman" panose="02020603050405020304" pitchFamily="18" charset="0"/>
                <a:cs typeface="Times New Roman" panose="02020603050405020304" pitchFamily="18" charset="0"/>
              </a:rPr>
              <a:t>Times New Roman</a:t>
            </a:r>
            <a:r>
              <a:rPr lang="en-CA" dirty="0"/>
              <a:t>, and source code is presented using </a:t>
            </a:r>
            <a:r>
              <a:rPr lang="en-CA" dirty="0">
                <a:latin typeface="Consolas" panose="020B0609020204030204" pitchFamily="49" charset="0"/>
                <a:cs typeface="Consolas" panose="020B0609020204030204" pitchFamily="49" charset="0"/>
              </a:rPr>
              <a:t>Consolas</a:t>
            </a:r>
            <a:r>
              <a:rPr lang="en-CA" dirty="0"/>
              <a:t>.</a:t>
            </a:r>
          </a:p>
          <a:p>
            <a:pPr marL="0" indent="0">
              <a:buNone/>
            </a:pPr>
            <a:endParaRPr lang="en-CA" dirty="0"/>
          </a:p>
          <a:p>
            <a:pPr marL="0" indent="0">
              <a:buNone/>
            </a:pPr>
            <a:r>
              <a:rPr lang="en-CA" dirty="0"/>
              <a:t>The 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xmlns:p14="http://schemas.microsoft.com/office/powerpoint/2010/main">
    <mc:Choice Requires="p14">
      <p:transition spd="slow" p14:dur="2000" advTm="1415"/>
    </mc:Choice>
    <mc:Fallback xmlns="">
      <p:transition spd="slow" advTm="1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a:t>ece</a:t>
            </a:r>
            <a:r>
              <a:rPr lang="en-CA" dirty="0"/>
              <a:t> 150 </a:t>
            </a:r>
            <a:r>
              <a:rPr lang="en-CA" i="1" dirty="0"/>
              <a:t>Fundamentals of Programming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xmlns:p14="http://schemas.microsoft.com/office/powerpoint/2010/main">
    <mc:Choice Requires="p14">
      <p:transition spd="slow" p14:dur="2000" advTm="4261"/>
    </mc:Choice>
    <mc:Fallback xmlns="">
      <p:transition spd="slow" advTm="4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26" descr="Thumbnail for version as of 07:15, 10 August 2017">
            <a:extLst>
              <a:ext uri="{FF2B5EF4-FFF2-40B4-BE49-F238E27FC236}">
                <a16:creationId xmlns:a16="http://schemas.microsoft.com/office/drawing/2014/main" id="{7B43A271-973E-43F2-BC6F-09F03D2460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623499">
            <a:off x="61006" y="5284835"/>
            <a:ext cx="678300" cy="684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t>Sorting coins</a:t>
            </a:r>
          </a:p>
        </p:txBody>
      </p:sp>
      <p:sp>
        <p:nvSpPr>
          <p:cNvPr id="3" name="Content Placeholder 2"/>
          <p:cNvSpPr>
            <a:spLocks noGrp="1"/>
          </p:cNvSpPr>
          <p:nvPr>
            <p:ph idx="1"/>
          </p:nvPr>
        </p:nvSpPr>
        <p:spPr/>
        <p:txBody>
          <a:bodyPr>
            <a:normAutofit lnSpcReduction="10000"/>
          </a:bodyPr>
          <a:lstStyle/>
          <a:p>
            <a:r>
              <a:rPr lang="en-US" dirty="0"/>
              <a:t>Suppose you have sequence of coins and you’d like to sort them</a:t>
            </a:r>
          </a:p>
          <a:p>
            <a:pPr lvl="1"/>
            <a:r>
              <a:rPr lang="en-US" dirty="0"/>
              <a:t>Using insertion sort should seem to be unnecessary</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lgn="l"/>
            <a:r>
              <a:rPr lang="en-US" dirty="0"/>
              <a:t>Much easier to just count the number of pennies, nickels,</a:t>
            </a:r>
            <a:br>
              <a:rPr lang="en-US" dirty="0"/>
            </a:br>
            <a:r>
              <a:rPr lang="en-US" dirty="0"/>
              <a:t>dimes, quarters, 50-cent pieces, loonies, and </a:t>
            </a:r>
            <a:r>
              <a:rPr lang="en-US" dirty="0" err="1"/>
              <a:t>toonies</a:t>
            </a:r>
            <a:br>
              <a:rPr lang="en-US" dirty="0"/>
            </a:br>
            <a:endParaRPr lang="en-US" dirty="0"/>
          </a:p>
        </p:txBody>
      </p:sp>
      <p:pic>
        <p:nvPicPr>
          <p:cNvPr id="1056" name="Picture 32" descr="Thumbnail for version as of 00:05, 25 July 2017">
            <a:extLst>
              <a:ext uri="{FF2B5EF4-FFF2-40B4-BE49-F238E27FC236}">
                <a16:creationId xmlns:a16="http://schemas.microsoft.com/office/drawing/2014/main" id="{9FA8DD87-8687-4F01-BD1A-99F1847F03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7192" y="2755880"/>
            <a:ext cx="975600" cy="9756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4" descr="Thumbnail for version as of 06:02, 3 September 2017">
            <a:extLst>
              <a:ext uri="{FF2B5EF4-FFF2-40B4-BE49-F238E27FC236}">
                <a16:creationId xmlns:a16="http://schemas.microsoft.com/office/drawing/2014/main" id="{7E81161F-5F03-4D86-AD60-CD00202D7D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963150">
            <a:off x="4817113" y="3026168"/>
            <a:ext cx="6840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6" descr="Thumbnail for version as of 07:15, 10 August 2017">
            <a:extLst>
              <a:ext uri="{FF2B5EF4-FFF2-40B4-BE49-F238E27FC236}">
                <a16:creationId xmlns:a16="http://schemas.microsoft.com/office/drawing/2014/main" id="{32F068CE-C504-483A-8D08-E00F5F1130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963150">
            <a:off x="3964603" y="2837108"/>
            <a:ext cx="6783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2" descr="Thumbnail for version as of 00:05, 25 July 2017">
            <a:extLst>
              <a:ext uri="{FF2B5EF4-FFF2-40B4-BE49-F238E27FC236}">
                <a16:creationId xmlns:a16="http://schemas.microsoft.com/office/drawing/2014/main" id="{8FABC4EF-3394-4B77-A777-370B79FA5D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7963150">
            <a:off x="5335710" y="3020383"/>
            <a:ext cx="975600" cy="9756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4" descr="Thumbnail for version as of 00:07, 25 July 2017">
            <a:extLst>
              <a:ext uri="{FF2B5EF4-FFF2-40B4-BE49-F238E27FC236}">
                <a16:creationId xmlns:a16="http://schemas.microsoft.com/office/drawing/2014/main" id="{884725DF-823D-4324-8DFE-050D4C9BBF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7963150">
            <a:off x="7657352" y="3040640"/>
            <a:ext cx="975600" cy="9756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6" descr="Thumbnail for version as of 04:00, 14 May 2015">
            <a:extLst>
              <a:ext uri="{FF2B5EF4-FFF2-40B4-BE49-F238E27FC236}">
                <a16:creationId xmlns:a16="http://schemas.microsoft.com/office/drawing/2014/main" id="{1813ABFB-C4CA-4EC7-8598-EAB988CCFFD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699251">
            <a:off x="2236581" y="2576039"/>
            <a:ext cx="954000" cy="9540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0" descr="Thumbnail for version as of 08:27, 12 May 2017">
            <a:extLst>
              <a:ext uri="{FF2B5EF4-FFF2-40B4-BE49-F238E27FC236}">
                <a16:creationId xmlns:a16="http://schemas.microsoft.com/office/drawing/2014/main" id="{6E3607F8-3884-46DF-A598-4B3D92F1624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7963150">
            <a:off x="7149125" y="2750136"/>
            <a:ext cx="1025085" cy="1008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2" descr="Thumbnail for version as of 08:59, 12 May 2017">
            <a:extLst>
              <a:ext uri="{FF2B5EF4-FFF2-40B4-BE49-F238E27FC236}">
                <a16:creationId xmlns:a16="http://schemas.microsoft.com/office/drawing/2014/main" id="{6874E51B-92A7-459D-8E0C-FB2CF22C2A6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7963150">
            <a:off x="2945519" y="2569441"/>
            <a:ext cx="991200" cy="1008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8" descr="Thumbnail for version as of 00:27, 25 July 2017">
            <a:extLst>
              <a:ext uri="{FF2B5EF4-FFF2-40B4-BE49-F238E27FC236}">
                <a16:creationId xmlns:a16="http://schemas.microsoft.com/office/drawing/2014/main" id="{54ECFBCC-42EF-45F4-A9B0-02B3ABDA0C9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359325">
            <a:off x="3604951" y="2850280"/>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0" descr="Thumbnail for version as of 01:53, 15 July 2017">
            <a:extLst>
              <a:ext uri="{FF2B5EF4-FFF2-40B4-BE49-F238E27FC236}">
                <a16:creationId xmlns:a16="http://schemas.microsoft.com/office/drawing/2014/main" id="{562C4985-F637-48EA-B74E-171ECC62E43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4359600">
            <a:off x="6894615" y="3204121"/>
            <a:ext cx="853230" cy="8604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2" descr="Thumbnail for version as of 00:32, 17 July 2017">
            <a:extLst>
              <a:ext uri="{FF2B5EF4-FFF2-40B4-BE49-F238E27FC236}">
                <a16:creationId xmlns:a16="http://schemas.microsoft.com/office/drawing/2014/main" id="{2E2D8232-E740-4987-BFE8-5BA06F42063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4359600">
            <a:off x="8345224" y="3321403"/>
            <a:ext cx="763200" cy="76961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4" descr="Thumbnail for version as of 06:02, 3 September 2017">
            <a:extLst>
              <a:ext uri="{FF2B5EF4-FFF2-40B4-BE49-F238E27FC236}">
                <a16:creationId xmlns:a16="http://schemas.microsoft.com/office/drawing/2014/main" id="{84E3B8A8-FE02-4D98-887B-83E3045A17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359600">
            <a:off x="2771451" y="3023085"/>
            <a:ext cx="6840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6" descr="Thumbnail for version as of 07:15, 10 August 2017">
            <a:extLst>
              <a:ext uri="{FF2B5EF4-FFF2-40B4-BE49-F238E27FC236}">
                <a16:creationId xmlns:a16="http://schemas.microsoft.com/office/drawing/2014/main" id="{9F568788-4C6A-4801-9C16-A58FC540AB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623499">
            <a:off x="1883658" y="3046104"/>
            <a:ext cx="6783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8" descr="Thumbnail for version as of 05:04, 1 July 2017">
            <a:extLst>
              <a:ext uri="{FF2B5EF4-FFF2-40B4-BE49-F238E27FC236}">
                <a16:creationId xmlns:a16="http://schemas.microsoft.com/office/drawing/2014/main" id="{C6360A80-6DBB-4057-BA58-2F4C3A08984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1623499">
            <a:off x="224104" y="2508856"/>
            <a:ext cx="763200" cy="7632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30" descr="Thumbnail for version as of 05:03, 1 July 2017">
            <a:extLst>
              <a:ext uri="{FF2B5EF4-FFF2-40B4-BE49-F238E27FC236}">
                <a16:creationId xmlns:a16="http://schemas.microsoft.com/office/drawing/2014/main" id="{3BD2639E-045A-4091-BB3A-2FE5386A5D6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1623499">
            <a:off x="1385425" y="2834614"/>
            <a:ext cx="860400" cy="8604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32" descr="Thumbnail for version as of 00:05, 25 July 2017">
            <a:extLst>
              <a:ext uri="{FF2B5EF4-FFF2-40B4-BE49-F238E27FC236}">
                <a16:creationId xmlns:a16="http://schemas.microsoft.com/office/drawing/2014/main" id="{9A4A9C5E-9E12-4555-9564-2044E39E4E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1623499">
            <a:off x="5012935" y="2630432"/>
            <a:ext cx="975600" cy="9756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34" descr="Thumbnail for version as of 00:07, 25 July 2017">
            <a:extLst>
              <a:ext uri="{FF2B5EF4-FFF2-40B4-BE49-F238E27FC236}">
                <a16:creationId xmlns:a16="http://schemas.microsoft.com/office/drawing/2014/main" id="{7D95E453-D840-4413-9563-3B993F50F8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1623499">
            <a:off x="4361340" y="2443274"/>
            <a:ext cx="975600" cy="9756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36" descr="Thumbnail for version as of 04:00, 14 May 2015">
            <a:extLst>
              <a:ext uri="{FF2B5EF4-FFF2-40B4-BE49-F238E27FC236}">
                <a16:creationId xmlns:a16="http://schemas.microsoft.com/office/drawing/2014/main" id="{04BAE251-611C-4895-8C92-F0EAD17773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4359600">
            <a:off x="873921" y="3019598"/>
            <a:ext cx="954000" cy="954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38" descr="Thumbnail for version as of 03:54, 14 May 2015">
            <a:extLst>
              <a:ext uri="{FF2B5EF4-FFF2-40B4-BE49-F238E27FC236}">
                <a16:creationId xmlns:a16="http://schemas.microsoft.com/office/drawing/2014/main" id="{6C07E7D7-39C6-4876-9560-F25B6964FFF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4359600">
            <a:off x="6452081" y="3008213"/>
            <a:ext cx="970169" cy="9540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0" descr="Thumbnail for version as of 08:27, 12 May 2017">
            <a:extLst>
              <a:ext uri="{FF2B5EF4-FFF2-40B4-BE49-F238E27FC236}">
                <a16:creationId xmlns:a16="http://schemas.microsoft.com/office/drawing/2014/main" id="{863870C7-88DF-4698-9EB1-1CFEA01056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1623499">
            <a:off x="5975363" y="2673129"/>
            <a:ext cx="1025085" cy="10080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2" descr="Thumbnail for version as of 08:59, 12 May 2017">
            <a:extLst>
              <a:ext uri="{FF2B5EF4-FFF2-40B4-BE49-F238E27FC236}">
                <a16:creationId xmlns:a16="http://schemas.microsoft.com/office/drawing/2014/main" id="{C69C907F-7C4B-47CB-90B3-8D6F0F7FC33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1623499">
            <a:off x="562627" y="2558190"/>
            <a:ext cx="991200" cy="10080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6" descr="Thumbnail for version as of 00:25, 25 July 2017">
            <a:extLst>
              <a:ext uri="{FF2B5EF4-FFF2-40B4-BE49-F238E27FC236}">
                <a16:creationId xmlns:a16="http://schemas.microsoft.com/office/drawing/2014/main" id="{D2874DA9-5E52-4E13-884F-EA9C7456B86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4359600">
            <a:off x="5631329" y="3022742"/>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4" descr="Thumbnail for version as of 06:02, 3 September 2017">
            <a:extLst>
              <a:ext uri="{FF2B5EF4-FFF2-40B4-BE49-F238E27FC236}">
                <a16:creationId xmlns:a16="http://schemas.microsoft.com/office/drawing/2014/main" id="{FBA82B20-F84C-4010-A860-608255C29B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359600">
            <a:off x="309638" y="5284835"/>
            <a:ext cx="6840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6" descr="Thumbnail for version as of 07:15, 10 August 2017">
            <a:extLst>
              <a:ext uri="{FF2B5EF4-FFF2-40B4-BE49-F238E27FC236}">
                <a16:creationId xmlns:a16="http://schemas.microsoft.com/office/drawing/2014/main" id="{755AE558-CD83-4D63-A3CC-AE2EF9641F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963150">
            <a:off x="587506" y="5284835"/>
            <a:ext cx="6783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4" descr="Thumbnail for version as of 06:02, 3 September 2017">
            <a:extLst>
              <a:ext uri="{FF2B5EF4-FFF2-40B4-BE49-F238E27FC236}">
                <a16:creationId xmlns:a16="http://schemas.microsoft.com/office/drawing/2014/main" id="{252811B6-CDC6-4090-AFB2-4031E7FC28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963150">
            <a:off x="823544" y="5284835"/>
            <a:ext cx="6840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2" descr="Thumbnail for version as of 00:32, 17 July 2017">
            <a:extLst>
              <a:ext uri="{FF2B5EF4-FFF2-40B4-BE49-F238E27FC236}">
                <a16:creationId xmlns:a16="http://schemas.microsoft.com/office/drawing/2014/main" id="{D60ACCE5-18B1-47F3-BA79-1F9D678A2D0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4359600">
            <a:off x="1160977" y="5242029"/>
            <a:ext cx="763200" cy="769613"/>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8" descr="Thumbnail for version as of 05:04, 1 July 2017">
            <a:extLst>
              <a:ext uri="{FF2B5EF4-FFF2-40B4-BE49-F238E27FC236}">
                <a16:creationId xmlns:a16="http://schemas.microsoft.com/office/drawing/2014/main" id="{AF7CEE23-2073-464F-8BB9-CED2C44368F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1623499">
            <a:off x="1437500" y="5245235"/>
            <a:ext cx="763200" cy="763200"/>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8" descr="Thumbnail for version as of 00:27, 25 July 2017">
            <a:extLst>
              <a:ext uri="{FF2B5EF4-FFF2-40B4-BE49-F238E27FC236}">
                <a16:creationId xmlns:a16="http://schemas.microsoft.com/office/drawing/2014/main" id="{336A682C-1064-41CB-815E-BFCE05388C2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359325">
            <a:off x="1792400" y="5302835"/>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6" descr="Thumbnail for version as of 00:25, 25 July 2017">
            <a:extLst>
              <a:ext uri="{FF2B5EF4-FFF2-40B4-BE49-F238E27FC236}">
                <a16:creationId xmlns:a16="http://schemas.microsoft.com/office/drawing/2014/main" id="{A77ECCDF-1AB4-43B4-802A-D696CB9EEF0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4359600">
            <a:off x="2092610" y="5302835"/>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30" descr="Thumbnail for version as of 05:03, 1 July 2017">
            <a:extLst>
              <a:ext uri="{FF2B5EF4-FFF2-40B4-BE49-F238E27FC236}">
                <a16:creationId xmlns:a16="http://schemas.microsoft.com/office/drawing/2014/main" id="{8F5B3673-61D1-47D7-9FC7-96E51CA245F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1623499">
            <a:off x="2381135" y="5196635"/>
            <a:ext cx="860400" cy="860400"/>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0" descr="Thumbnail for version as of 01:53, 15 July 2017">
            <a:extLst>
              <a:ext uri="{FF2B5EF4-FFF2-40B4-BE49-F238E27FC236}">
                <a16:creationId xmlns:a16="http://schemas.microsoft.com/office/drawing/2014/main" id="{B0B508BD-02B7-40F4-9C6E-6C032CDF396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4359600">
            <a:off x="2732203" y="5196635"/>
            <a:ext cx="853230" cy="860400"/>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34" descr="Thumbnail for version as of 00:07, 25 July 2017">
            <a:extLst>
              <a:ext uri="{FF2B5EF4-FFF2-40B4-BE49-F238E27FC236}">
                <a16:creationId xmlns:a16="http://schemas.microsoft.com/office/drawing/2014/main" id="{483A87DF-23E1-488C-97B2-81C9F58201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1623499">
            <a:off x="3137425" y="5139035"/>
            <a:ext cx="975600" cy="975600"/>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32" descr="Thumbnail for version as of 00:05, 25 July 2017">
            <a:extLst>
              <a:ext uri="{FF2B5EF4-FFF2-40B4-BE49-F238E27FC236}">
                <a16:creationId xmlns:a16="http://schemas.microsoft.com/office/drawing/2014/main" id="{6FC51559-3C9D-428B-9C5D-89F7301735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1623499">
            <a:off x="3533092" y="5139035"/>
            <a:ext cx="975600" cy="975600"/>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32" descr="Thumbnail for version as of 00:05, 25 July 2017">
            <a:extLst>
              <a:ext uri="{FF2B5EF4-FFF2-40B4-BE49-F238E27FC236}">
                <a16:creationId xmlns:a16="http://schemas.microsoft.com/office/drawing/2014/main" id="{E6D1A8C0-1F28-4C51-A6DC-67C45A87CB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7963150">
            <a:off x="3906898" y="5139035"/>
            <a:ext cx="975600" cy="975600"/>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34" descr="Thumbnail for version as of 00:07, 25 July 2017">
            <a:extLst>
              <a:ext uri="{FF2B5EF4-FFF2-40B4-BE49-F238E27FC236}">
                <a16:creationId xmlns:a16="http://schemas.microsoft.com/office/drawing/2014/main" id="{7B2A10E0-8196-4C56-B48A-C8F26D72827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7963150">
            <a:off x="4285399" y="5139035"/>
            <a:ext cx="975600" cy="975600"/>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32" descr="Thumbnail for version as of 00:05, 25 July 2017">
            <a:extLst>
              <a:ext uri="{FF2B5EF4-FFF2-40B4-BE49-F238E27FC236}">
                <a16:creationId xmlns:a16="http://schemas.microsoft.com/office/drawing/2014/main" id="{C5277A41-8336-4757-B065-74B37D4953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7572" y="5139035"/>
            <a:ext cx="975600" cy="975600"/>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36" descr="Thumbnail for version as of 04:00, 14 May 2015">
            <a:extLst>
              <a:ext uri="{FF2B5EF4-FFF2-40B4-BE49-F238E27FC236}">
                <a16:creationId xmlns:a16="http://schemas.microsoft.com/office/drawing/2014/main" id="{D076EED6-6C80-4AED-8AAE-6D7C089C26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4359600">
            <a:off x="5160719" y="5149835"/>
            <a:ext cx="954000" cy="954000"/>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36" descr="Thumbnail for version as of 04:00, 14 May 2015">
            <a:extLst>
              <a:ext uri="{FF2B5EF4-FFF2-40B4-BE49-F238E27FC236}">
                <a16:creationId xmlns:a16="http://schemas.microsoft.com/office/drawing/2014/main" id="{796394CE-6CD4-4342-8F06-5C40A7CEEF5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699251">
            <a:off x="5563647" y="5149835"/>
            <a:ext cx="954000" cy="95400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38" descr="Thumbnail for version as of 03:54, 14 May 2015">
            <a:extLst>
              <a:ext uri="{FF2B5EF4-FFF2-40B4-BE49-F238E27FC236}">
                <a16:creationId xmlns:a16="http://schemas.microsoft.com/office/drawing/2014/main" id="{AD387407-B30F-4B41-A730-11D3E4A24C8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4359600">
            <a:off x="5994100" y="5149835"/>
            <a:ext cx="970169" cy="954000"/>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42" descr="Thumbnail for version as of 08:59, 12 May 2017">
            <a:extLst>
              <a:ext uri="{FF2B5EF4-FFF2-40B4-BE49-F238E27FC236}">
                <a16:creationId xmlns:a16="http://schemas.microsoft.com/office/drawing/2014/main" id="{BAD36185-5036-4268-BFB2-ADD94EEB0E4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1623499">
            <a:off x="6412187" y="5122835"/>
            <a:ext cx="991200" cy="1008000"/>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42" descr="Thumbnail for version as of 08:59, 12 May 2017">
            <a:extLst>
              <a:ext uri="{FF2B5EF4-FFF2-40B4-BE49-F238E27FC236}">
                <a16:creationId xmlns:a16="http://schemas.microsoft.com/office/drawing/2014/main" id="{5D0F1080-C615-4DFE-85E7-1FFA901A6B4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7963150">
            <a:off x="6862300" y="5122835"/>
            <a:ext cx="991200" cy="1008000"/>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40" descr="Thumbnail for version as of 08:27, 12 May 2017">
            <a:extLst>
              <a:ext uri="{FF2B5EF4-FFF2-40B4-BE49-F238E27FC236}">
                <a16:creationId xmlns:a16="http://schemas.microsoft.com/office/drawing/2014/main" id="{5278A14A-995B-4095-A1C8-DCEA20F98C8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1623499">
            <a:off x="7309013" y="5122835"/>
            <a:ext cx="1025085" cy="1008000"/>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40" descr="Thumbnail for version as of 08:27, 12 May 2017">
            <a:extLst>
              <a:ext uri="{FF2B5EF4-FFF2-40B4-BE49-F238E27FC236}">
                <a16:creationId xmlns:a16="http://schemas.microsoft.com/office/drawing/2014/main" id="{E9531FA5-4AD5-4E58-A7FA-0BD9FD0C12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7963150">
            <a:off x="7734366" y="5122835"/>
            <a:ext cx="1025085" cy="100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Audio 19">
            <a:hlinkClick r:id="" action="ppaction://media"/>
            <a:extLst>
              <a:ext uri="{FF2B5EF4-FFF2-40B4-BE49-F238E27FC236}">
                <a16:creationId xmlns:a16="http://schemas.microsoft.com/office/drawing/2014/main" id="{8F4063DC-CD13-4CF8-95CF-20433999A926}"/>
              </a:ext>
            </a:extLst>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1907134565"/>
      </p:ext>
    </p:extLst>
  </p:cSld>
  <p:clrMapOvr>
    <a:masterClrMapping/>
  </p:clrMapOvr>
  <mc:AlternateContent xmlns:mc="http://schemas.openxmlformats.org/markup-compatibility/2006">
    <mc:Choice xmlns:p14="http://schemas.microsoft.com/office/powerpoint/2010/main" Requires="p14">
      <p:transition spd="slow" p14:dur="2000" advTm="86140"/>
    </mc:Choice>
    <mc:Fallback>
      <p:transition spd="slow" advTm="86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1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0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0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1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1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1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1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1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1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3" fill="hold" display="0">
                  <p:stCondLst>
                    <p:cond delay="indefinite"/>
                  </p:stCondLst>
                  <p:endCondLst>
                    <p:cond evt="onStopAudio" delay="0">
                      <p:tgtEl>
                        <p:sldTgt/>
                      </p:tgtEl>
                    </p:cond>
                  </p:endCondLst>
                </p:cTn>
                <p:tgtEl>
                  <p:spTgt spid="2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Sorting coins</a:t>
            </a:r>
          </a:p>
        </p:txBody>
      </p:sp>
      <p:sp>
        <p:nvSpPr>
          <p:cNvPr id="3" name="Content Placeholder 2"/>
          <p:cNvSpPr>
            <a:spLocks noGrp="1"/>
          </p:cNvSpPr>
          <p:nvPr>
            <p:ph idx="1"/>
          </p:nvPr>
        </p:nvSpPr>
        <p:spPr/>
        <p:txBody>
          <a:bodyPr>
            <a:normAutofit lnSpcReduction="10000"/>
          </a:bodyPr>
          <a:lstStyle/>
          <a:p>
            <a:r>
              <a:rPr lang="en-US" dirty="0"/>
              <a:t>Why is this faster than sorting the same number of integers?</a:t>
            </a:r>
          </a:p>
          <a:p>
            <a:pPr marL="0" indent="0" algn="ctr">
              <a:buNone/>
            </a:pPr>
            <a:r>
              <a:rPr lang="es-ES" dirty="0">
                <a:latin typeface="Times New Roman" panose="02020603050405020304" pitchFamily="18" charset="0"/>
                <a:cs typeface="Times New Roman" panose="02020603050405020304" pitchFamily="18" charset="0"/>
              </a:rPr>
              <a:t>64  69  41  74  41  73  39  1  2  39  76  22  79  71  79  62  38  82  0  25  20  9</a:t>
            </a:r>
            <a:endParaRPr lang="en-US" dirty="0">
              <a:latin typeface="Times New Roman" panose="02020603050405020304" pitchFamily="18" charset="0"/>
              <a:cs typeface="Times New Roman" panose="02020603050405020304" pitchFamily="18" charset="0"/>
            </a:endParaRPr>
          </a:p>
          <a:p>
            <a:pPr marL="0" indent="0">
              <a:buNone/>
            </a:pPr>
            <a:endParaRPr lang="en-US" dirty="0"/>
          </a:p>
          <a:p>
            <a:pPr lvl="1"/>
            <a:r>
              <a:rPr lang="en-US" dirty="0"/>
              <a:t>The number of possible values is much more limited</a:t>
            </a:r>
          </a:p>
          <a:p>
            <a:pPr lvl="1"/>
            <a:r>
              <a:rPr lang="en-US" dirty="0"/>
              <a:t>There are likely to be duplicates</a:t>
            </a:r>
          </a:p>
          <a:p>
            <a:pPr lvl="1"/>
            <a:endParaRPr lang="en-US" dirty="0"/>
          </a:p>
          <a:p>
            <a:r>
              <a:rPr lang="en-US" dirty="0"/>
              <a:t>Suppose we had these same conditions</a:t>
            </a:r>
          </a:p>
          <a:p>
            <a:pPr lvl="1"/>
            <a:r>
              <a:rPr lang="en-US" dirty="0"/>
              <a:t>For example, given an array of integers between </a:t>
            </a:r>
            <a:r>
              <a:rPr lang="en-US" dirty="0">
                <a:latin typeface="Times New Roman" panose="02020603050405020304" pitchFamily="18" charset="0"/>
                <a:cs typeface="Times New Roman" panose="02020603050405020304" pitchFamily="18" charset="0"/>
              </a:rPr>
              <a:t>0</a:t>
            </a:r>
            <a:r>
              <a:rPr lang="en-US" dirty="0"/>
              <a:t> and </a:t>
            </a:r>
            <a:r>
              <a:rPr lang="en-US" i="1" dirty="0">
                <a:latin typeface="Times New Roman" panose="02020603050405020304" pitchFamily="18" charset="0"/>
                <a:cs typeface="Times New Roman" panose="02020603050405020304" pitchFamily="18" charset="0"/>
              </a:rPr>
              <a:t>n </a:t>
            </a:r>
            <a:r>
              <a:rPr lang="en-US" dirty="0">
                <a:latin typeface="Times New Roman" panose="02020603050405020304" pitchFamily="18" charset="0"/>
                <a:cs typeface="Times New Roman" panose="02020603050405020304" pitchFamily="18" charset="0"/>
              </a:rPr>
              <a:t>– 1</a:t>
            </a:r>
          </a:p>
          <a:p>
            <a:pPr marL="457200" lvl="1" indent="0">
              <a:buNone/>
            </a:pPr>
            <a:endParaRPr lang="en-US" dirty="0">
              <a:latin typeface="Times New Roman" panose="02020603050405020304" pitchFamily="18" charset="0"/>
              <a:cs typeface="Times New Roman" panose="02020603050405020304" pitchFamily="18" charset="0"/>
            </a:endParaRPr>
          </a:p>
          <a:p>
            <a:r>
              <a:rPr lang="en-US" dirty="0"/>
              <a:t>How could we create a sorted array of a limited number of integers not using insertion or selection sort?</a:t>
            </a:r>
          </a:p>
          <a:p>
            <a:pPr lvl="1"/>
            <a:endParaRPr lang="en-US" dirty="0">
              <a:latin typeface="Times New Roman" panose="02020603050405020304" pitchFamily="18" charset="0"/>
              <a:cs typeface="Times New Roman" panose="02020603050405020304" pitchFamily="18" charset="0"/>
            </a:endParaRPr>
          </a:p>
          <a:p>
            <a:pPr lvl="1"/>
            <a:endParaRPr lang="en-US" dirty="0"/>
          </a:p>
        </p:txBody>
      </p:sp>
      <p:pic>
        <p:nvPicPr>
          <p:cNvPr id="8" name="Audio 7">
            <a:hlinkClick r:id="" action="ppaction://media"/>
            <a:extLst>
              <a:ext uri="{FF2B5EF4-FFF2-40B4-BE49-F238E27FC236}">
                <a16:creationId xmlns:a16="http://schemas.microsoft.com/office/drawing/2014/main" id="{02FF6625-1E93-4BEF-9F5F-57541F992CF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441088156"/>
      </p:ext>
    </p:extLst>
  </p:cSld>
  <p:clrMapOvr>
    <a:masterClrMapping/>
  </p:clrMapOvr>
  <mc:AlternateContent xmlns:mc="http://schemas.openxmlformats.org/markup-compatibility/2006">
    <mc:Choice xmlns:p14="http://schemas.microsoft.com/office/powerpoint/2010/main" Requires="p14">
      <p:transition spd="slow" p14:dur="2000" advTm="56708"/>
    </mc:Choice>
    <mc:Fallback>
      <p:transition spd="slow" advTm="56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Sorting coins</a:t>
            </a:r>
          </a:p>
        </p:txBody>
      </p:sp>
      <p:sp>
        <p:nvSpPr>
          <p:cNvPr id="3" name="Content Placeholder 2"/>
          <p:cNvSpPr>
            <a:spLocks noGrp="1"/>
          </p:cNvSpPr>
          <p:nvPr>
            <p:ph idx="1"/>
          </p:nvPr>
        </p:nvSpPr>
        <p:spPr/>
        <p:txBody>
          <a:bodyPr>
            <a:normAutofit lnSpcReduction="10000"/>
          </a:bodyPr>
          <a:lstStyle/>
          <a:p>
            <a:r>
              <a:rPr lang="en-US" dirty="0"/>
              <a:t>Going back to our coin example,</a:t>
            </a:r>
            <a:br>
              <a:rPr lang="en-US" dirty="0"/>
            </a:br>
            <a:r>
              <a:rPr lang="en-US" dirty="0"/>
              <a:t>	here’s probably the wrong way to go about it:</a:t>
            </a:r>
          </a:p>
          <a:p>
            <a:pPr lvl="1"/>
            <a:r>
              <a:rPr lang="en-US" dirty="0"/>
              <a:t>Find how many pennies there are</a:t>
            </a:r>
          </a:p>
          <a:p>
            <a:pPr lvl="1"/>
            <a:r>
              <a:rPr lang="en-US" dirty="0"/>
              <a:t>Next, find how many nickels there are, etc.</a:t>
            </a:r>
          </a:p>
          <a:p>
            <a:r>
              <a:rPr lang="en-US" dirty="0"/>
              <a:t>Instead, the more reasonable approach would be to keep a tally of how many pennies, nickels, dimes, etc. there are and then walk through the list ticking off how many we have seen of each:</a:t>
            </a:r>
          </a:p>
          <a:p>
            <a:endParaRPr lang="en-US" dirty="0"/>
          </a:p>
          <a:p>
            <a:endParaRPr lang="en-US" dirty="0"/>
          </a:p>
          <a:p>
            <a:endParaRPr lang="en-US" dirty="0"/>
          </a:p>
          <a:p>
            <a:endParaRPr lang="en-US" dirty="0"/>
          </a:p>
          <a:p>
            <a:endParaRPr lang="en-US" dirty="0"/>
          </a:p>
          <a:p>
            <a:pPr marL="457200" lvl="1" indent="0">
              <a:buNone/>
            </a:pPr>
            <a:r>
              <a:rPr lang="en-US" dirty="0"/>
              <a:t>Pennies			50-cent pieces</a:t>
            </a:r>
          </a:p>
          <a:p>
            <a:pPr marL="457200" lvl="1" indent="0">
              <a:buNone/>
            </a:pPr>
            <a:r>
              <a:rPr lang="en-US" dirty="0"/>
              <a:t>Nickels			Loonies</a:t>
            </a:r>
          </a:p>
          <a:p>
            <a:pPr marL="457200" lvl="1" indent="0">
              <a:buNone/>
            </a:pPr>
            <a:r>
              <a:rPr lang="en-US" dirty="0"/>
              <a:t>Dimes			</a:t>
            </a:r>
            <a:r>
              <a:rPr lang="en-US" dirty="0" err="1"/>
              <a:t>Toonies</a:t>
            </a:r>
            <a:endParaRPr lang="en-US" dirty="0"/>
          </a:p>
          <a:p>
            <a:pPr marL="457200" lvl="1" indent="0">
              <a:buNone/>
            </a:pPr>
            <a:r>
              <a:rPr lang="en-US" dirty="0"/>
              <a:t>Quarters</a:t>
            </a:r>
          </a:p>
        </p:txBody>
      </p:sp>
      <p:pic>
        <p:nvPicPr>
          <p:cNvPr id="5" name="Picture 32" descr="Thumbnail for version as of 00:05, 25 July 2017">
            <a:extLst>
              <a:ext uri="{FF2B5EF4-FFF2-40B4-BE49-F238E27FC236}">
                <a16:creationId xmlns:a16="http://schemas.microsoft.com/office/drawing/2014/main" id="{76E1F52B-BB11-4FAF-8025-A5A62205F8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2138" y="3959978"/>
            <a:ext cx="975600" cy="975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4" descr="Thumbnail for version as of 06:02, 3 September 2017">
            <a:extLst>
              <a:ext uri="{FF2B5EF4-FFF2-40B4-BE49-F238E27FC236}">
                <a16:creationId xmlns:a16="http://schemas.microsoft.com/office/drawing/2014/main" id="{AB096429-505B-420B-BA54-E0AB89AD19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7963150">
            <a:off x="4752059" y="4230266"/>
            <a:ext cx="6840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6" descr="Thumbnail for version as of 07:15, 10 August 2017">
            <a:extLst>
              <a:ext uri="{FF2B5EF4-FFF2-40B4-BE49-F238E27FC236}">
                <a16:creationId xmlns:a16="http://schemas.microsoft.com/office/drawing/2014/main" id="{5364CA22-4148-44A4-9483-DAA0DB33B4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963150">
            <a:off x="3899549" y="4041206"/>
            <a:ext cx="6783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2" descr="Thumbnail for version as of 00:05, 25 July 2017">
            <a:extLst>
              <a:ext uri="{FF2B5EF4-FFF2-40B4-BE49-F238E27FC236}">
                <a16:creationId xmlns:a16="http://schemas.microsoft.com/office/drawing/2014/main" id="{E273606F-52E1-48AF-BABB-28074556D7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963150">
            <a:off x="5270656" y="4224481"/>
            <a:ext cx="975600" cy="975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4" descr="Thumbnail for version as of 00:07, 25 July 2017">
            <a:extLst>
              <a:ext uri="{FF2B5EF4-FFF2-40B4-BE49-F238E27FC236}">
                <a16:creationId xmlns:a16="http://schemas.microsoft.com/office/drawing/2014/main" id="{92D1C243-3E0C-42BD-A387-FEAC279A35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7963150">
            <a:off x="7592298" y="4244738"/>
            <a:ext cx="975600" cy="975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6" descr="Thumbnail for version as of 04:00, 14 May 2015">
            <a:extLst>
              <a:ext uri="{FF2B5EF4-FFF2-40B4-BE49-F238E27FC236}">
                <a16:creationId xmlns:a16="http://schemas.microsoft.com/office/drawing/2014/main" id="{BC2EF8BD-C270-4612-9DFE-B8B5DDB9BB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699251">
            <a:off x="2171527" y="3780137"/>
            <a:ext cx="954000" cy="954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0" descr="Thumbnail for version as of 08:27, 12 May 2017">
            <a:extLst>
              <a:ext uri="{FF2B5EF4-FFF2-40B4-BE49-F238E27FC236}">
                <a16:creationId xmlns:a16="http://schemas.microsoft.com/office/drawing/2014/main" id="{004D628C-2D3E-4CA9-B721-F82AF32F48B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7963150">
            <a:off x="7084071" y="3954234"/>
            <a:ext cx="1025085" cy="100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2" descr="Thumbnail for version as of 08:59, 12 May 2017">
            <a:extLst>
              <a:ext uri="{FF2B5EF4-FFF2-40B4-BE49-F238E27FC236}">
                <a16:creationId xmlns:a16="http://schemas.microsoft.com/office/drawing/2014/main" id="{A3EF3E5C-CC19-4BA3-9F3F-7A85385CC12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7963150">
            <a:off x="2880465" y="3773539"/>
            <a:ext cx="991200" cy="100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Thumbnail for version as of 00:27, 25 July 2017">
            <a:extLst>
              <a:ext uri="{FF2B5EF4-FFF2-40B4-BE49-F238E27FC236}">
                <a16:creationId xmlns:a16="http://schemas.microsoft.com/office/drawing/2014/main" id="{DED8DBFD-9848-4AD0-8E21-0C724D2B435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359325">
            <a:off x="3539897" y="4054378"/>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0" descr="Thumbnail for version as of 01:53, 15 July 2017">
            <a:extLst>
              <a:ext uri="{FF2B5EF4-FFF2-40B4-BE49-F238E27FC236}">
                <a16:creationId xmlns:a16="http://schemas.microsoft.com/office/drawing/2014/main" id="{CE6DC62A-137A-47A8-A692-230985C8413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4359600">
            <a:off x="6829561" y="4408219"/>
            <a:ext cx="853230" cy="860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2" descr="Thumbnail for version as of 00:32, 17 July 2017">
            <a:extLst>
              <a:ext uri="{FF2B5EF4-FFF2-40B4-BE49-F238E27FC236}">
                <a16:creationId xmlns:a16="http://schemas.microsoft.com/office/drawing/2014/main" id="{6E688F12-9840-4573-B15B-EFC84F9C639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4359600">
            <a:off x="8280170" y="4525501"/>
            <a:ext cx="763200" cy="7696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4" descr="Thumbnail for version as of 06:02, 3 September 2017">
            <a:extLst>
              <a:ext uri="{FF2B5EF4-FFF2-40B4-BE49-F238E27FC236}">
                <a16:creationId xmlns:a16="http://schemas.microsoft.com/office/drawing/2014/main" id="{88C2C6B5-822D-4BFB-9FA9-7F02E66582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359600">
            <a:off x="2706397" y="4227183"/>
            <a:ext cx="6840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6" descr="Thumbnail for version as of 07:15, 10 August 2017">
            <a:extLst>
              <a:ext uri="{FF2B5EF4-FFF2-40B4-BE49-F238E27FC236}">
                <a16:creationId xmlns:a16="http://schemas.microsoft.com/office/drawing/2014/main" id="{2EE6F930-CC4B-486D-A3B0-56597D9FD3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1623499">
            <a:off x="1818604" y="4250202"/>
            <a:ext cx="6783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8" descr="Thumbnail for version as of 05:04, 1 July 2017">
            <a:extLst>
              <a:ext uri="{FF2B5EF4-FFF2-40B4-BE49-F238E27FC236}">
                <a16:creationId xmlns:a16="http://schemas.microsoft.com/office/drawing/2014/main" id="{E3968AD0-1A14-4BEE-9730-ECA68783013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1623499">
            <a:off x="159050" y="3712954"/>
            <a:ext cx="763200" cy="7632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0" descr="Thumbnail for version as of 05:03, 1 July 2017">
            <a:extLst>
              <a:ext uri="{FF2B5EF4-FFF2-40B4-BE49-F238E27FC236}">
                <a16:creationId xmlns:a16="http://schemas.microsoft.com/office/drawing/2014/main" id="{06907160-620A-46C6-B4FC-0BFEE790682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1623499">
            <a:off x="1320371" y="4038712"/>
            <a:ext cx="860400" cy="860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2" descr="Thumbnail for version as of 00:05, 25 July 2017">
            <a:extLst>
              <a:ext uri="{FF2B5EF4-FFF2-40B4-BE49-F238E27FC236}">
                <a16:creationId xmlns:a16="http://schemas.microsoft.com/office/drawing/2014/main" id="{0C478751-AFFC-4DF5-BB13-5CF1DBF067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623499">
            <a:off x="4947881" y="3834530"/>
            <a:ext cx="975600" cy="9756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4" descr="Thumbnail for version as of 00:07, 25 July 2017">
            <a:extLst>
              <a:ext uri="{FF2B5EF4-FFF2-40B4-BE49-F238E27FC236}">
                <a16:creationId xmlns:a16="http://schemas.microsoft.com/office/drawing/2014/main" id="{F62B14E5-0A6B-4A20-8737-977FF0E413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1623499">
            <a:off x="4296286" y="3647372"/>
            <a:ext cx="975600" cy="9756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6" descr="Thumbnail for version as of 04:00, 14 May 2015">
            <a:extLst>
              <a:ext uri="{FF2B5EF4-FFF2-40B4-BE49-F238E27FC236}">
                <a16:creationId xmlns:a16="http://schemas.microsoft.com/office/drawing/2014/main" id="{98A3C229-EB37-485D-B5E6-5C5CE4BBFB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4359600">
            <a:off x="808867" y="4223696"/>
            <a:ext cx="954000" cy="954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8" descr="Thumbnail for version as of 03:54, 14 May 2015">
            <a:extLst>
              <a:ext uri="{FF2B5EF4-FFF2-40B4-BE49-F238E27FC236}">
                <a16:creationId xmlns:a16="http://schemas.microsoft.com/office/drawing/2014/main" id="{AC524AB5-8930-4BED-AAF0-8B7B86EC0A0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4359600">
            <a:off x="6387027" y="4212311"/>
            <a:ext cx="970169" cy="954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0" descr="Thumbnail for version as of 08:27, 12 May 2017">
            <a:extLst>
              <a:ext uri="{FF2B5EF4-FFF2-40B4-BE49-F238E27FC236}">
                <a16:creationId xmlns:a16="http://schemas.microsoft.com/office/drawing/2014/main" id="{22773B8C-D931-41B0-8D50-19638C87D7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1623499">
            <a:off x="5910309" y="3877227"/>
            <a:ext cx="1025085" cy="1008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2" descr="Thumbnail for version as of 08:59, 12 May 2017">
            <a:extLst>
              <a:ext uri="{FF2B5EF4-FFF2-40B4-BE49-F238E27FC236}">
                <a16:creationId xmlns:a16="http://schemas.microsoft.com/office/drawing/2014/main" id="{3134AF1B-CBA8-440A-ADAB-B34E0D16C10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1623499">
            <a:off x="497573" y="3762288"/>
            <a:ext cx="991200" cy="1008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6" descr="Thumbnail for version as of 00:25, 25 July 2017">
            <a:extLst>
              <a:ext uri="{FF2B5EF4-FFF2-40B4-BE49-F238E27FC236}">
                <a16:creationId xmlns:a16="http://schemas.microsoft.com/office/drawing/2014/main" id="{0D6E5CA5-5713-452F-950D-F69AE2660EA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4359600">
            <a:off x="5566275" y="4226840"/>
            <a:ext cx="648000" cy="64800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0571CCAF-0C70-4F3B-9A5B-253B2DCA6FD9}"/>
              </a:ext>
            </a:extLst>
          </p:cNvPr>
          <p:cNvSpPr txBox="1"/>
          <p:nvPr/>
        </p:nvSpPr>
        <p:spPr>
          <a:xfrm>
            <a:off x="1852240" y="5689606"/>
            <a:ext cx="314479" cy="400110"/>
          </a:xfrm>
          <a:prstGeom prst="rect">
            <a:avLst/>
          </a:prstGeom>
          <a:noFill/>
        </p:spPr>
        <p:txBody>
          <a:bodyPr wrap="square">
            <a:spAutoFit/>
          </a:bodyPr>
          <a:lstStyle/>
          <a:p>
            <a:r>
              <a:rPr lang="en-US" sz="2000" b="1" dirty="0"/>
              <a:t>✓</a:t>
            </a:r>
          </a:p>
        </p:txBody>
      </p:sp>
      <p:sp>
        <p:nvSpPr>
          <p:cNvPr id="33" name="TextBox 32">
            <a:extLst>
              <a:ext uri="{FF2B5EF4-FFF2-40B4-BE49-F238E27FC236}">
                <a16:creationId xmlns:a16="http://schemas.microsoft.com/office/drawing/2014/main" id="{3CA21B47-0614-4308-A2DB-FEA9507B34BA}"/>
              </a:ext>
            </a:extLst>
          </p:cNvPr>
          <p:cNvSpPr txBox="1"/>
          <p:nvPr/>
        </p:nvSpPr>
        <p:spPr>
          <a:xfrm>
            <a:off x="5043676" y="6003373"/>
            <a:ext cx="314479" cy="400110"/>
          </a:xfrm>
          <a:prstGeom prst="rect">
            <a:avLst/>
          </a:prstGeom>
          <a:noFill/>
        </p:spPr>
        <p:txBody>
          <a:bodyPr wrap="square">
            <a:spAutoFit/>
          </a:bodyPr>
          <a:lstStyle/>
          <a:p>
            <a:r>
              <a:rPr lang="en-US" sz="2000" b="1" dirty="0"/>
              <a:t>✓</a:t>
            </a:r>
          </a:p>
        </p:txBody>
      </p:sp>
      <p:sp>
        <p:nvSpPr>
          <p:cNvPr id="34" name="TextBox 33">
            <a:extLst>
              <a:ext uri="{FF2B5EF4-FFF2-40B4-BE49-F238E27FC236}">
                <a16:creationId xmlns:a16="http://schemas.microsoft.com/office/drawing/2014/main" id="{5EA8D3E5-E165-454D-AAD3-7040A6776C4E}"/>
              </a:ext>
            </a:extLst>
          </p:cNvPr>
          <p:cNvSpPr txBox="1"/>
          <p:nvPr/>
        </p:nvSpPr>
        <p:spPr>
          <a:xfrm>
            <a:off x="5034714" y="5698572"/>
            <a:ext cx="314479" cy="400110"/>
          </a:xfrm>
          <a:prstGeom prst="rect">
            <a:avLst/>
          </a:prstGeom>
          <a:noFill/>
        </p:spPr>
        <p:txBody>
          <a:bodyPr wrap="square">
            <a:spAutoFit/>
          </a:bodyPr>
          <a:lstStyle/>
          <a:p>
            <a:r>
              <a:rPr lang="en-US" sz="2000" b="1" dirty="0"/>
              <a:t>✓</a:t>
            </a:r>
          </a:p>
        </p:txBody>
      </p:sp>
      <p:sp>
        <p:nvSpPr>
          <p:cNvPr id="35" name="TextBox 34">
            <a:extLst>
              <a:ext uri="{FF2B5EF4-FFF2-40B4-BE49-F238E27FC236}">
                <a16:creationId xmlns:a16="http://schemas.microsoft.com/office/drawing/2014/main" id="{72C4730E-AE2D-4064-B826-21232C1FF7FF}"/>
              </a:ext>
            </a:extLst>
          </p:cNvPr>
          <p:cNvSpPr txBox="1"/>
          <p:nvPr/>
        </p:nvSpPr>
        <p:spPr>
          <a:xfrm>
            <a:off x="2009479" y="6317530"/>
            <a:ext cx="314479" cy="400110"/>
          </a:xfrm>
          <a:prstGeom prst="rect">
            <a:avLst/>
          </a:prstGeom>
          <a:noFill/>
        </p:spPr>
        <p:txBody>
          <a:bodyPr wrap="square">
            <a:spAutoFit/>
          </a:bodyPr>
          <a:lstStyle/>
          <a:p>
            <a:r>
              <a:rPr lang="en-US" sz="2000" b="1" dirty="0"/>
              <a:t>✓</a:t>
            </a:r>
          </a:p>
        </p:txBody>
      </p:sp>
      <p:sp>
        <p:nvSpPr>
          <p:cNvPr id="36" name="TextBox 35">
            <a:extLst>
              <a:ext uri="{FF2B5EF4-FFF2-40B4-BE49-F238E27FC236}">
                <a16:creationId xmlns:a16="http://schemas.microsoft.com/office/drawing/2014/main" id="{A5EF381C-5957-4B3F-AAD4-ADAAAD2AC81D}"/>
              </a:ext>
            </a:extLst>
          </p:cNvPr>
          <p:cNvSpPr txBox="1"/>
          <p:nvPr/>
        </p:nvSpPr>
        <p:spPr>
          <a:xfrm>
            <a:off x="1852240" y="5398678"/>
            <a:ext cx="314479" cy="400110"/>
          </a:xfrm>
          <a:prstGeom prst="rect">
            <a:avLst/>
          </a:prstGeom>
          <a:noFill/>
        </p:spPr>
        <p:txBody>
          <a:bodyPr wrap="square">
            <a:spAutoFit/>
          </a:bodyPr>
          <a:lstStyle/>
          <a:p>
            <a:r>
              <a:rPr lang="en-US" sz="2000" b="1" dirty="0"/>
              <a:t>✓</a:t>
            </a:r>
          </a:p>
        </p:txBody>
      </p:sp>
      <p:sp>
        <p:nvSpPr>
          <p:cNvPr id="37" name="TextBox 36">
            <a:extLst>
              <a:ext uri="{FF2B5EF4-FFF2-40B4-BE49-F238E27FC236}">
                <a16:creationId xmlns:a16="http://schemas.microsoft.com/office/drawing/2014/main" id="{DC966632-1F60-4656-A1B4-B807FF7DB878}"/>
              </a:ext>
            </a:extLst>
          </p:cNvPr>
          <p:cNvSpPr txBox="1"/>
          <p:nvPr/>
        </p:nvSpPr>
        <p:spPr>
          <a:xfrm>
            <a:off x="5227004" y="5698572"/>
            <a:ext cx="314479" cy="400110"/>
          </a:xfrm>
          <a:prstGeom prst="rect">
            <a:avLst/>
          </a:prstGeom>
          <a:noFill/>
        </p:spPr>
        <p:txBody>
          <a:bodyPr wrap="square">
            <a:spAutoFit/>
          </a:bodyPr>
          <a:lstStyle/>
          <a:p>
            <a:r>
              <a:rPr lang="en-US" sz="2000" b="1" dirty="0"/>
              <a:t>✓</a:t>
            </a:r>
          </a:p>
        </p:txBody>
      </p:sp>
      <p:sp>
        <p:nvSpPr>
          <p:cNvPr id="38" name="TextBox 37">
            <a:extLst>
              <a:ext uri="{FF2B5EF4-FFF2-40B4-BE49-F238E27FC236}">
                <a16:creationId xmlns:a16="http://schemas.microsoft.com/office/drawing/2014/main" id="{8C1CCF20-3399-49CF-B32A-A48FB1335590}"/>
              </a:ext>
            </a:extLst>
          </p:cNvPr>
          <p:cNvSpPr txBox="1"/>
          <p:nvPr/>
        </p:nvSpPr>
        <p:spPr>
          <a:xfrm>
            <a:off x="2094998" y="5415551"/>
            <a:ext cx="314479" cy="400110"/>
          </a:xfrm>
          <a:prstGeom prst="rect">
            <a:avLst/>
          </a:prstGeom>
          <a:noFill/>
        </p:spPr>
        <p:txBody>
          <a:bodyPr wrap="square">
            <a:spAutoFit/>
          </a:bodyPr>
          <a:lstStyle/>
          <a:p>
            <a:r>
              <a:rPr lang="en-US" sz="2000" b="1" dirty="0"/>
              <a:t>✓</a:t>
            </a:r>
          </a:p>
        </p:txBody>
      </p:sp>
      <p:sp>
        <p:nvSpPr>
          <p:cNvPr id="39" name="TextBox 38">
            <a:extLst>
              <a:ext uri="{FF2B5EF4-FFF2-40B4-BE49-F238E27FC236}">
                <a16:creationId xmlns:a16="http://schemas.microsoft.com/office/drawing/2014/main" id="{FFA9330F-ADA2-4F49-81F9-FDB61358A7F8}"/>
              </a:ext>
            </a:extLst>
          </p:cNvPr>
          <p:cNvSpPr txBox="1"/>
          <p:nvPr/>
        </p:nvSpPr>
        <p:spPr>
          <a:xfrm>
            <a:off x="5220801" y="6027972"/>
            <a:ext cx="314479" cy="400110"/>
          </a:xfrm>
          <a:prstGeom prst="rect">
            <a:avLst/>
          </a:prstGeom>
          <a:noFill/>
        </p:spPr>
        <p:txBody>
          <a:bodyPr wrap="square">
            <a:spAutoFit/>
          </a:bodyPr>
          <a:lstStyle/>
          <a:p>
            <a:r>
              <a:rPr lang="en-US" sz="2000" b="1" dirty="0"/>
              <a:t>✓</a:t>
            </a:r>
          </a:p>
        </p:txBody>
      </p:sp>
      <p:sp>
        <p:nvSpPr>
          <p:cNvPr id="40" name="TextBox 39">
            <a:extLst>
              <a:ext uri="{FF2B5EF4-FFF2-40B4-BE49-F238E27FC236}">
                <a16:creationId xmlns:a16="http://schemas.microsoft.com/office/drawing/2014/main" id="{D24B785A-EFCC-4EB0-8E6C-901CF147AFED}"/>
              </a:ext>
            </a:extLst>
          </p:cNvPr>
          <p:cNvSpPr txBox="1"/>
          <p:nvPr/>
        </p:nvSpPr>
        <p:spPr>
          <a:xfrm>
            <a:off x="1723848" y="6015887"/>
            <a:ext cx="314479" cy="400110"/>
          </a:xfrm>
          <a:prstGeom prst="rect">
            <a:avLst/>
          </a:prstGeom>
          <a:noFill/>
        </p:spPr>
        <p:txBody>
          <a:bodyPr wrap="square">
            <a:spAutoFit/>
          </a:bodyPr>
          <a:lstStyle/>
          <a:p>
            <a:r>
              <a:rPr lang="en-US" sz="2000" b="1" dirty="0"/>
              <a:t>✓</a:t>
            </a:r>
          </a:p>
        </p:txBody>
      </p:sp>
      <p:sp>
        <p:nvSpPr>
          <p:cNvPr id="41" name="TextBox 40">
            <a:extLst>
              <a:ext uri="{FF2B5EF4-FFF2-40B4-BE49-F238E27FC236}">
                <a16:creationId xmlns:a16="http://schemas.microsoft.com/office/drawing/2014/main" id="{E88C2569-5DA6-46E7-AD54-51DF19A4349B}"/>
              </a:ext>
            </a:extLst>
          </p:cNvPr>
          <p:cNvSpPr txBox="1"/>
          <p:nvPr/>
        </p:nvSpPr>
        <p:spPr>
          <a:xfrm>
            <a:off x="2277118" y="5398678"/>
            <a:ext cx="314479" cy="400110"/>
          </a:xfrm>
          <a:prstGeom prst="rect">
            <a:avLst/>
          </a:prstGeom>
          <a:noFill/>
        </p:spPr>
        <p:txBody>
          <a:bodyPr wrap="square">
            <a:spAutoFit/>
          </a:bodyPr>
          <a:lstStyle/>
          <a:p>
            <a:r>
              <a:rPr lang="en-US" sz="2000" b="1" dirty="0"/>
              <a:t>✓</a:t>
            </a:r>
          </a:p>
        </p:txBody>
      </p:sp>
      <p:sp>
        <p:nvSpPr>
          <p:cNvPr id="42" name="TextBox 41">
            <a:extLst>
              <a:ext uri="{FF2B5EF4-FFF2-40B4-BE49-F238E27FC236}">
                <a16:creationId xmlns:a16="http://schemas.microsoft.com/office/drawing/2014/main" id="{3655F9CF-D932-4787-83A7-5DEB517AF8CC}"/>
              </a:ext>
            </a:extLst>
          </p:cNvPr>
          <p:cNvSpPr txBox="1"/>
          <p:nvPr/>
        </p:nvSpPr>
        <p:spPr>
          <a:xfrm>
            <a:off x="2259780" y="6299744"/>
            <a:ext cx="314479" cy="400110"/>
          </a:xfrm>
          <a:prstGeom prst="rect">
            <a:avLst/>
          </a:prstGeom>
          <a:noFill/>
        </p:spPr>
        <p:txBody>
          <a:bodyPr wrap="square">
            <a:spAutoFit/>
          </a:bodyPr>
          <a:lstStyle/>
          <a:p>
            <a:r>
              <a:rPr lang="en-US" sz="2000" b="1" dirty="0"/>
              <a:t>✓</a:t>
            </a:r>
          </a:p>
        </p:txBody>
      </p:sp>
      <p:sp>
        <p:nvSpPr>
          <p:cNvPr id="43" name="TextBox 42">
            <a:extLst>
              <a:ext uri="{FF2B5EF4-FFF2-40B4-BE49-F238E27FC236}">
                <a16:creationId xmlns:a16="http://schemas.microsoft.com/office/drawing/2014/main" id="{323496E7-A766-4313-AA14-4D283C010442}"/>
              </a:ext>
            </a:extLst>
          </p:cNvPr>
          <p:cNvSpPr txBox="1"/>
          <p:nvPr/>
        </p:nvSpPr>
        <p:spPr>
          <a:xfrm>
            <a:off x="2469408" y="5415551"/>
            <a:ext cx="314479" cy="400110"/>
          </a:xfrm>
          <a:prstGeom prst="rect">
            <a:avLst/>
          </a:prstGeom>
          <a:noFill/>
        </p:spPr>
        <p:txBody>
          <a:bodyPr wrap="square">
            <a:spAutoFit/>
          </a:bodyPr>
          <a:lstStyle/>
          <a:p>
            <a:r>
              <a:rPr lang="en-US" sz="2000" b="1" dirty="0"/>
              <a:t>✓</a:t>
            </a:r>
          </a:p>
        </p:txBody>
      </p:sp>
      <p:sp>
        <p:nvSpPr>
          <p:cNvPr id="44" name="TextBox 43">
            <a:extLst>
              <a:ext uri="{FF2B5EF4-FFF2-40B4-BE49-F238E27FC236}">
                <a16:creationId xmlns:a16="http://schemas.microsoft.com/office/drawing/2014/main" id="{8F153F22-A6BD-4955-B0DC-6B948B8BA693}"/>
              </a:ext>
            </a:extLst>
          </p:cNvPr>
          <p:cNvSpPr txBox="1"/>
          <p:nvPr/>
        </p:nvSpPr>
        <p:spPr>
          <a:xfrm>
            <a:off x="5703598" y="5340004"/>
            <a:ext cx="314479" cy="400110"/>
          </a:xfrm>
          <a:prstGeom prst="rect">
            <a:avLst/>
          </a:prstGeom>
          <a:noFill/>
        </p:spPr>
        <p:txBody>
          <a:bodyPr wrap="square">
            <a:spAutoFit/>
          </a:bodyPr>
          <a:lstStyle/>
          <a:p>
            <a:r>
              <a:rPr lang="en-US" sz="2000" b="1" dirty="0"/>
              <a:t>✓</a:t>
            </a:r>
          </a:p>
        </p:txBody>
      </p:sp>
      <p:sp>
        <p:nvSpPr>
          <p:cNvPr id="45" name="TextBox 44">
            <a:extLst>
              <a:ext uri="{FF2B5EF4-FFF2-40B4-BE49-F238E27FC236}">
                <a16:creationId xmlns:a16="http://schemas.microsoft.com/office/drawing/2014/main" id="{53EF6561-31A5-46A4-B620-29CD919EE622}"/>
              </a:ext>
            </a:extLst>
          </p:cNvPr>
          <p:cNvSpPr txBox="1"/>
          <p:nvPr/>
        </p:nvSpPr>
        <p:spPr>
          <a:xfrm>
            <a:off x="5899366" y="5368411"/>
            <a:ext cx="314479" cy="400110"/>
          </a:xfrm>
          <a:prstGeom prst="rect">
            <a:avLst/>
          </a:prstGeom>
          <a:noFill/>
        </p:spPr>
        <p:txBody>
          <a:bodyPr wrap="square">
            <a:spAutoFit/>
          </a:bodyPr>
          <a:lstStyle/>
          <a:p>
            <a:r>
              <a:rPr lang="en-US" sz="2000" b="1" dirty="0"/>
              <a:t>✓</a:t>
            </a:r>
          </a:p>
        </p:txBody>
      </p:sp>
      <p:sp>
        <p:nvSpPr>
          <p:cNvPr id="46" name="TextBox 45">
            <a:extLst>
              <a:ext uri="{FF2B5EF4-FFF2-40B4-BE49-F238E27FC236}">
                <a16:creationId xmlns:a16="http://schemas.microsoft.com/office/drawing/2014/main" id="{B4B51251-7A2B-4C7F-97CE-56E0A053AD7E}"/>
              </a:ext>
            </a:extLst>
          </p:cNvPr>
          <p:cNvSpPr txBox="1"/>
          <p:nvPr/>
        </p:nvSpPr>
        <p:spPr>
          <a:xfrm>
            <a:off x="1916138" y="6054605"/>
            <a:ext cx="314479" cy="400110"/>
          </a:xfrm>
          <a:prstGeom prst="rect">
            <a:avLst/>
          </a:prstGeom>
          <a:noFill/>
        </p:spPr>
        <p:txBody>
          <a:bodyPr wrap="square">
            <a:spAutoFit/>
          </a:bodyPr>
          <a:lstStyle/>
          <a:p>
            <a:r>
              <a:rPr lang="en-US" sz="2000" b="1" dirty="0"/>
              <a:t>✓</a:t>
            </a:r>
          </a:p>
        </p:txBody>
      </p:sp>
      <p:sp>
        <p:nvSpPr>
          <p:cNvPr id="47" name="TextBox 46">
            <a:extLst>
              <a:ext uri="{FF2B5EF4-FFF2-40B4-BE49-F238E27FC236}">
                <a16:creationId xmlns:a16="http://schemas.microsoft.com/office/drawing/2014/main" id="{A019F10B-9328-4FAA-B0B3-B81EA870CAFC}"/>
              </a:ext>
            </a:extLst>
          </p:cNvPr>
          <p:cNvSpPr txBox="1"/>
          <p:nvPr/>
        </p:nvSpPr>
        <p:spPr>
          <a:xfrm>
            <a:off x="5473510" y="6034899"/>
            <a:ext cx="314479" cy="400110"/>
          </a:xfrm>
          <a:prstGeom prst="rect">
            <a:avLst/>
          </a:prstGeom>
          <a:noFill/>
        </p:spPr>
        <p:txBody>
          <a:bodyPr wrap="square">
            <a:spAutoFit/>
          </a:bodyPr>
          <a:lstStyle/>
          <a:p>
            <a:r>
              <a:rPr lang="en-US" sz="2000" b="1" dirty="0"/>
              <a:t>✓</a:t>
            </a:r>
          </a:p>
        </p:txBody>
      </p:sp>
      <p:sp>
        <p:nvSpPr>
          <p:cNvPr id="48" name="TextBox 47">
            <a:extLst>
              <a:ext uri="{FF2B5EF4-FFF2-40B4-BE49-F238E27FC236}">
                <a16:creationId xmlns:a16="http://schemas.microsoft.com/office/drawing/2014/main" id="{D2883DAD-1F89-48AC-B95D-4BF4C89FE607}"/>
              </a:ext>
            </a:extLst>
          </p:cNvPr>
          <p:cNvSpPr txBox="1"/>
          <p:nvPr/>
        </p:nvSpPr>
        <p:spPr>
          <a:xfrm>
            <a:off x="5448141" y="5686758"/>
            <a:ext cx="314479" cy="400110"/>
          </a:xfrm>
          <a:prstGeom prst="rect">
            <a:avLst/>
          </a:prstGeom>
          <a:noFill/>
        </p:spPr>
        <p:txBody>
          <a:bodyPr wrap="square">
            <a:spAutoFit/>
          </a:bodyPr>
          <a:lstStyle/>
          <a:p>
            <a:r>
              <a:rPr lang="en-US" sz="2000" b="1" dirty="0"/>
              <a:t>✓</a:t>
            </a:r>
          </a:p>
        </p:txBody>
      </p:sp>
      <p:sp>
        <p:nvSpPr>
          <p:cNvPr id="49" name="TextBox 48">
            <a:extLst>
              <a:ext uri="{FF2B5EF4-FFF2-40B4-BE49-F238E27FC236}">
                <a16:creationId xmlns:a16="http://schemas.microsoft.com/office/drawing/2014/main" id="{BED53286-91C6-4AA5-8CDD-C3021987305C}"/>
              </a:ext>
            </a:extLst>
          </p:cNvPr>
          <p:cNvSpPr txBox="1"/>
          <p:nvPr/>
        </p:nvSpPr>
        <p:spPr>
          <a:xfrm>
            <a:off x="6118081" y="5370865"/>
            <a:ext cx="314479" cy="400110"/>
          </a:xfrm>
          <a:prstGeom prst="rect">
            <a:avLst/>
          </a:prstGeom>
          <a:noFill/>
        </p:spPr>
        <p:txBody>
          <a:bodyPr wrap="square">
            <a:spAutoFit/>
          </a:bodyPr>
          <a:lstStyle/>
          <a:p>
            <a:r>
              <a:rPr lang="en-US" sz="2000" b="1" dirty="0"/>
              <a:t>✓</a:t>
            </a:r>
          </a:p>
        </p:txBody>
      </p:sp>
      <p:sp>
        <p:nvSpPr>
          <p:cNvPr id="50" name="TextBox 49">
            <a:extLst>
              <a:ext uri="{FF2B5EF4-FFF2-40B4-BE49-F238E27FC236}">
                <a16:creationId xmlns:a16="http://schemas.microsoft.com/office/drawing/2014/main" id="{B959E30D-0820-41A4-93BA-5080B1913CB6}"/>
              </a:ext>
            </a:extLst>
          </p:cNvPr>
          <p:cNvSpPr txBox="1"/>
          <p:nvPr/>
        </p:nvSpPr>
        <p:spPr>
          <a:xfrm>
            <a:off x="5687102" y="6034581"/>
            <a:ext cx="314479" cy="400110"/>
          </a:xfrm>
          <a:prstGeom prst="rect">
            <a:avLst/>
          </a:prstGeom>
          <a:noFill/>
        </p:spPr>
        <p:txBody>
          <a:bodyPr wrap="square">
            <a:spAutoFit/>
          </a:bodyPr>
          <a:lstStyle/>
          <a:p>
            <a:r>
              <a:rPr lang="en-US" sz="2000" b="1" dirty="0"/>
              <a:t>✓</a:t>
            </a:r>
          </a:p>
        </p:txBody>
      </p:sp>
      <p:sp>
        <p:nvSpPr>
          <p:cNvPr id="51" name="TextBox 50">
            <a:extLst>
              <a:ext uri="{FF2B5EF4-FFF2-40B4-BE49-F238E27FC236}">
                <a16:creationId xmlns:a16="http://schemas.microsoft.com/office/drawing/2014/main" id="{95AD6E8A-FB05-4F1D-A1E8-56A160BAD913}"/>
              </a:ext>
            </a:extLst>
          </p:cNvPr>
          <p:cNvSpPr txBox="1"/>
          <p:nvPr/>
        </p:nvSpPr>
        <p:spPr>
          <a:xfrm>
            <a:off x="6339564" y="5386225"/>
            <a:ext cx="314479" cy="400110"/>
          </a:xfrm>
          <a:prstGeom prst="rect">
            <a:avLst/>
          </a:prstGeom>
          <a:noFill/>
        </p:spPr>
        <p:txBody>
          <a:bodyPr wrap="square">
            <a:spAutoFit/>
          </a:bodyPr>
          <a:lstStyle/>
          <a:p>
            <a:r>
              <a:rPr lang="en-US" sz="2000" b="1" dirty="0"/>
              <a:t>✓</a:t>
            </a:r>
          </a:p>
        </p:txBody>
      </p:sp>
      <p:sp>
        <p:nvSpPr>
          <p:cNvPr id="52" name="TextBox 51">
            <a:extLst>
              <a:ext uri="{FF2B5EF4-FFF2-40B4-BE49-F238E27FC236}">
                <a16:creationId xmlns:a16="http://schemas.microsoft.com/office/drawing/2014/main" id="{86973A09-FCEC-4BBF-80C8-84B49A9254EF}"/>
              </a:ext>
            </a:extLst>
          </p:cNvPr>
          <p:cNvSpPr txBox="1"/>
          <p:nvPr/>
        </p:nvSpPr>
        <p:spPr>
          <a:xfrm>
            <a:off x="6561933" y="5356370"/>
            <a:ext cx="314479" cy="400110"/>
          </a:xfrm>
          <a:prstGeom prst="rect">
            <a:avLst/>
          </a:prstGeom>
          <a:noFill/>
        </p:spPr>
        <p:txBody>
          <a:bodyPr wrap="square">
            <a:spAutoFit/>
          </a:bodyPr>
          <a:lstStyle/>
          <a:p>
            <a:r>
              <a:rPr lang="en-US" sz="2000" b="1" dirty="0"/>
              <a:t>✓</a:t>
            </a:r>
          </a:p>
        </p:txBody>
      </p:sp>
      <p:sp>
        <p:nvSpPr>
          <p:cNvPr id="53" name="TextBox 52">
            <a:extLst>
              <a:ext uri="{FF2B5EF4-FFF2-40B4-BE49-F238E27FC236}">
                <a16:creationId xmlns:a16="http://schemas.microsoft.com/office/drawing/2014/main" id="{62597795-A899-4F77-ADA3-4A4849EB5D77}"/>
              </a:ext>
            </a:extLst>
          </p:cNvPr>
          <p:cNvSpPr txBox="1"/>
          <p:nvPr/>
        </p:nvSpPr>
        <p:spPr>
          <a:xfrm>
            <a:off x="2048008" y="5690732"/>
            <a:ext cx="314479" cy="400110"/>
          </a:xfrm>
          <a:prstGeom prst="rect">
            <a:avLst/>
          </a:prstGeom>
          <a:noFill/>
        </p:spPr>
        <p:txBody>
          <a:bodyPr wrap="square">
            <a:spAutoFit/>
          </a:bodyPr>
          <a:lstStyle/>
          <a:p>
            <a:r>
              <a:rPr lang="en-US" sz="2000" b="1" dirty="0"/>
              <a:t>✓</a:t>
            </a:r>
          </a:p>
        </p:txBody>
      </p:sp>
      <p:pic>
        <p:nvPicPr>
          <p:cNvPr id="55" name="Audio 54">
            <a:hlinkClick r:id="" action="ppaction://media"/>
            <a:extLst>
              <a:ext uri="{FF2B5EF4-FFF2-40B4-BE49-F238E27FC236}">
                <a16:creationId xmlns:a16="http://schemas.microsoft.com/office/drawing/2014/main" id="{170C3F9E-EF83-43F4-AC64-3B0565F10B26}"/>
              </a:ext>
            </a:extLst>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3528802433"/>
      </p:ext>
    </p:extLst>
  </p:cSld>
  <p:clrMapOvr>
    <a:masterClrMapping/>
  </p:clrMapOvr>
  <mc:AlternateContent xmlns:mc="http://schemas.openxmlformats.org/markup-compatibility/2006">
    <mc:Choice xmlns:p14="http://schemas.microsoft.com/office/powerpoint/2010/main" Requires="p14">
      <p:transition spd="slow" p14:dur="2000" advTm="78655"/>
    </mc:Choice>
    <mc:Fallback>
      <p:transition spd="slow" advTm="78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
                                            <p:txEl>
                                              <p:pRg st="10" end="10"/>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
                                            <p:txEl>
                                              <p:pRg st="11" end="11"/>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7"/>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38"/>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39"/>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0"/>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41"/>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42"/>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43"/>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44"/>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45"/>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46"/>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47"/>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48"/>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49"/>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50"/>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51"/>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52"/>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1" fill="hold" display="0">
                  <p:stCondLst>
                    <p:cond delay="indefinite"/>
                  </p:stCondLst>
                  <p:endCondLst>
                    <p:cond evt="onStopAudio" delay="0">
                      <p:tgtEl>
                        <p:sldTgt/>
                      </p:tgtEl>
                    </p:cond>
                  </p:endCondLst>
                </p:cTn>
                <p:tgtEl>
                  <p:spTgt spid="55"/>
                </p:tgtEl>
              </p:cMediaNode>
            </p:audio>
          </p:childTnLst>
        </p:cTn>
      </p:par>
    </p:tnLst>
    <p:bldLst>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Sorting coins</a:t>
            </a:r>
          </a:p>
        </p:txBody>
      </p:sp>
      <p:sp>
        <p:nvSpPr>
          <p:cNvPr id="3" name="Content Placeholder 2"/>
          <p:cNvSpPr>
            <a:spLocks noGrp="1"/>
          </p:cNvSpPr>
          <p:nvPr>
            <p:ph idx="1"/>
          </p:nvPr>
        </p:nvSpPr>
        <p:spPr/>
        <p:txBody>
          <a:bodyPr>
            <a:normAutofit lnSpcReduction="10000"/>
          </a:bodyPr>
          <a:lstStyle/>
          <a:p>
            <a:r>
              <a:rPr lang="en-US" dirty="0"/>
              <a:t>This algorithm is quite straight-forward,</a:t>
            </a:r>
            <a:br>
              <a:rPr lang="en-US" dirty="0"/>
            </a:br>
            <a:r>
              <a:rPr lang="en-US" dirty="0"/>
              <a:t>	and does exactly what we did with the coins:</a:t>
            </a:r>
          </a:p>
          <a:p>
            <a:pPr lvl="1"/>
            <a:r>
              <a:rPr lang="en-US" dirty="0"/>
              <a:t>Create a counting array of capacity </a:t>
            </a:r>
            <a:r>
              <a:rPr lang="en-US" i="1" dirty="0"/>
              <a:t>n</a:t>
            </a:r>
            <a:r>
              <a:rPr lang="en-US" dirty="0"/>
              <a:t> and initialize the entries to </a:t>
            </a:r>
            <a:r>
              <a:rPr lang="en-US" dirty="0">
                <a:latin typeface="Consolas" panose="020B0609020204030204" pitchFamily="49" charset="0"/>
              </a:rPr>
              <a:t>0</a:t>
            </a:r>
          </a:p>
          <a:p>
            <a:pPr lvl="1"/>
            <a:r>
              <a:rPr lang="en-US" dirty="0"/>
              <a:t>Go through the array to be sorted, and just increment the corresponding entry in your counting array</a:t>
            </a:r>
          </a:p>
          <a:p>
            <a:pPr lvl="1"/>
            <a:endParaRPr lang="en-US" dirty="0">
              <a:latin typeface="Times New Roman" panose="02020603050405020304" pitchFamily="18" charset="0"/>
              <a:cs typeface="Times New Roman" panose="02020603050405020304" pitchFamily="18" charset="0"/>
            </a:endParaRPr>
          </a:p>
          <a:p>
            <a:pPr lvl="1"/>
            <a:endParaRPr lang="en-US" dirty="0"/>
          </a:p>
        </p:txBody>
      </p:sp>
      <p:pic>
        <p:nvPicPr>
          <p:cNvPr id="5" name="Audio 4">
            <a:hlinkClick r:id="" action="ppaction://media"/>
            <a:extLst>
              <a:ext uri="{FF2B5EF4-FFF2-40B4-BE49-F238E27FC236}">
                <a16:creationId xmlns:a16="http://schemas.microsoft.com/office/drawing/2014/main" id="{5D6D9779-B12D-4EE2-BEA8-A5435BF9904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2608298195"/>
      </p:ext>
    </p:extLst>
  </p:cSld>
  <p:clrMapOvr>
    <a:masterClrMapping/>
  </p:clrMapOvr>
  <mc:AlternateContent xmlns:mc="http://schemas.openxmlformats.org/markup-compatibility/2006">
    <mc:Choice xmlns:p14="http://schemas.microsoft.com/office/powerpoint/2010/main" Requires="p14">
      <p:transition spd="slow" p14:dur="2000" advTm="29484"/>
    </mc:Choice>
    <mc:Fallback>
      <p:transition spd="slow" advTm="29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Counting the number of appearances</a:t>
            </a:r>
          </a:p>
        </p:txBody>
      </p:sp>
      <p:sp>
        <p:nvSpPr>
          <p:cNvPr id="3" name="Content Placeholder 2"/>
          <p:cNvSpPr>
            <a:spLocks noGrp="1"/>
          </p:cNvSpPr>
          <p:nvPr>
            <p:ph idx="1"/>
          </p:nvPr>
        </p:nvSpPr>
        <p:spPr/>
        <p:txBody>
          <a:bodyPr>
            <a:normAutofit lnSpcReduction="10000"/>
          </a:bodyPr>
          <a:lstStyle/>
          <a:p>
            <a:r>
              <a:rPr lang="en-US" dirty="0"/>
              <a:t>Thus, suppose we are asked to sort this array</a:t>
            </a:r>
          </a:p>
          <a:p>
            <a:endParaRPr lang="en-US" dirty="0"/>
          </a:p>
          <a:p>
            <a:pPr marL="0" indent="0">
              <a:buNone/>
            </a:pPr>
            <a:endParaRPr lang="en-US" dirty="0"/>
          </a:p>
          <a:p>
            <a:pPr marL="0" indent="0">
              <a:buNone/>
            </a:pPr>
            <a:endParaRPr lang="en-US" dirty="0"/>
          </a:p>
          <a:p>
            <a:pPr lvl="1"/>
            <a:r>
              <a:rPr lang="en-US" dirty="0"/>
              <a:t>Suppose we are made aware that the entries in this array do not exceed the value 9:</a:t>
            </a:r>
          </a:p>
          <a:p>
            <a:pPr lvl="1"/>
            <a:endParaRPr lang="en-US" dirty="0"/>
          </a:p>
          <a:p>
            <a:pPr lvl="1"/>
            <a:endParaRPr lang="en-US" dirty="0"/>
          </a:p>
          <a:p>
            <a:pPr lvl="1"/>
            <a:endParaRPr lang="en-US" dirty="0"/>
          </a:p>
          <a:p>
            <a:pPr lvl="1"/>
            <a:r>
              <a:rPr lang="en-US" dirty="0"/>
              <a:t>Also, at this point, we no longer need to know the capacity of the original array: the capacity equals the sum of our tally</a:t>
            </a:r>
          </a:p>
          <a:p>
            <a:pPr marL="457200" lvl="1" indent="0" algn="ctr">
              <a:buNone/>
            </a:pPr>
            <a:r>
              <a:rPr lang="en-US" dirty="0">
                <a:latin typeface="Times New Roman" panose="02020603050405020304" pitchFamily="18" charset="0"/>
                <a:cs typeface="Times New Roman" panose="02020603050405020304" pitchFamily="18" charset="0"/>
              </a:rPr>
              <a:t>3 + 2 + 2 + 4 + 2 + 2 + 3 + 0 + 4 + 2 = 24</a:t>
            </a:r>
          </a:p>
          <a:p>
            <a:pPr lvl="1"/>
            <a:endParaRPr lang="en-US" dirty="0"/>
          </a:p>
        </p:txBody>
      </p:sp>
      <p:graphicFrame>
        <p:nvGraphicFramePr>
          <p:cNvPr id="6" name="Table 5">
            <a:extLst>
              <a:ext uri="{FF2B5EF4-FFF2-40B4-BE49-F238E27FC236}">
                <a16:creationId xmlns:a16="http://schemas.microsoft.com/office/drawing/2014/main" id="{1527244B-1455-4998-8EC8-08E20285B9BF}"/>
              </a:ext>
            </a:extLst>
          </p:cNvPr>
          <p:cNvGraphicFramePr>
            <a:graphicFrameLocks noGrp="1"/>
          </p:cNvGraphicFramePr>
          <p:nvPr>
            <p:extLst>
              <p:ext uri="{D42A27DB-BD31-4B8C-83A1-F6EECF244321}">
                <p14:modId xmlns:p14="http://schemas.microsoft.com/office/powerpoint/2010/main" val="747711574"/>
              </p:ext>
            </p:extLst>
          </p:nvPr>
        </p:nvGraphicFramePr>
        <p:xfrm>
          <a:off x="144462" y="2222444"/>
          <a:ext cx="8855064" cy="579120"/>
        </p:xfrm>
        <a:graphic>
          <a:graphicData uri="http://schemas.openxmlformats.org/drawingml/2006/table">
            <a:tbl>
              <a:tblPr firstRow="1" bandRow="1">
                <a:tableStyleId>{2D5ABB26-0587-4C30-8999-92F81FD0307C}</a:tableStyleId>
              </a:tblPr>
              <a:tblGrid>
                <a:gridCol w="368961">
                  <a:extLst>
                    <a:ext uri="{9D8B030D-6E8A-4147-A177-3AD203B41FA5}">
                      <a16:colId xmlns:a16="http://schemas.microsoft.com/office/drawing/2014/main" val="20000"/>
                    </a:ext>
                  </a:extLst>
                </a:gridCol>
                <a:gridCol w="368961">
                  <a:extLst>
                    <a:ext uri="{9D8B030D-6E8A-4147-A177-3AD203B41FA5}">
                      <a16:colId xmlns:a16="http://schemas.microsoft.com/office/drawing/2014/main" val="20001"/>
                    </a:ext>
                  </a:extLst>
                </a:gridCol>
                <a:gridCol w="368961">
                  <a:extLst>
                    <a:ext uri="{9D8B030D-6E8A-4147-A177-3AD203B41FA5}">
                      <a16:colId xmlns:a16="http://schemas.microsoft.com/office/drawing/2014/main" val="20002"/>
                    </a:ext>
                  </a:extLst>
                </a:gridCol>
                <a:gridCol w="368961">
                  <a:extLst>
                    <a:ext uri="{9D8B030D-6E8A-4147-A177-3AD203B41FA5}">
                      <a16:colId xmlns:a16="http://schemas.microsoft.com/office/drawing/2014/main" val="20003"/>
                    </a:ext>
                  </a:extLst>
                </a:gridCol>
                <a:gridCol w="368961">
                  <a:extLst>
                    <a:ext uri="{9D8B030D-6E8A-4147-A177-3AD203B41FA5}">
                      <a16:colId xmlns:a16="http://schemas.microsoft.com/office/drawing/2014/main" val="20004"/>
                    </a:ext>
                  </a:extLst>
                </a:gridCol>
                <a:gridCol w="368961">
                  <a:extLst>
                    <a:ext uri="{9D8B030D-6E8A-4147-A177-3AD203B41FA5}">
                      <a16:colId xmlns:a16="http://schemas.microsoft.com/office/drawing/2014/main" val="20005"/>
                    </a:ext>
                  </a:extLst>
                </a:gridCol>
                <a:gridCol w="368961">
                  <a:extLst>
                    <a:ext uri="{9D8B030D-6E8A-4147-A177-3AD203B41FA5}">
                      <a16:colId xmlns:a16="http://schemas.microsoft.com/office/drawing/2014/main" val="20006"/>
                    </a:ext>
                  </a:extLst>
                </a:gridCol>
                <a:gridCol w="368961">
                  <a:extLst>
                    <a:ext uri="{9D8B030D-6E8A-4147-A177-3AD203B41FA5}">
                      <a16:colId xmlns:a16="http://schemas.microsoft.com/office/drawing/2014/main" val="20007"/>
                    </a:ext>
                  </a:extLst>
                </a:gridCol>
                <a:gridCol w="368961">
                  <a:extLst>
                    <a:ext uri="{9D8B030D-6E8A-4147-A177-3AD203B41FA5}">
                      <a16:colId xmlns:a16="http://schemas.microsoft.com/office/drawing/2014/main" val="20008"/>
                    </a:ext>
                  </a:extLst>
                </a:gridCol>
                <a:gridCol w="368961">
                  <a:extLst>
                    <a:ext uri="{9D8B030D-6E8A-4147-A177-3AD203B41FA5}">
                      <a16:colId xmlns:a16="http://schemas.microsoft.com/office/drawing/2014/main" val="20009"/>
                    </a:ext>
                  </a:extLst>
                </a:gridCol>
                <a:gridCol w="368961">
                  <a:extLst>
                    <a:ext uri="{9D8B030D-6E8A-4147-A177-3AD203B41FA5}">
                      <a16:colId xmlns:a16="http://schemas.microsoft.com/office/drawing/2014/main" val="4250076953"/>
                    </a:ext>
                  </a:extLst>
                </a:gridCol>
                <a:gridCol w="368961">
                  <a:extLst>
                    <a:ext uri="{9D8B030D-6E8A-4147-A177-3AD203B41FA5}">
                      <a16:colId xmlns:a16="http://schemas.microsoft.com/office/drawing/2014/main" val="4149148713"/>
                    </a:ext>
                  </a:extLst>
                </a:gridCol>
                <a:gridCol w="368961">
                  <a:extLst>
                    <a:ext uri="{9D8B030D-6E8A-4147-A177-3AD203B41FA5}">
                      <a16:colId xmlns:a16="http://schemas.microsoft.com/office/drawing/2014/main" val="2445279373"/>
                    </a:ext>
                  </a:extLst>
                </a:gridCol>
                <a:gridCol w="368961">
                  <a:extLst>
                    <a:ext uri="{9D8B030D-6E8A-4147-A177-3AD203B41FA5}">
                      <a16:colId xmlns:a16="http://schemas.microsoft.com/office/drawing/2014/main" val="4282644092"/>
                    </a:ext>
                  </a:extLst>
                </a:gridCol>
                <a:gridCol w="368961">
                  <a:extLst>
                    <a:ext uri="{9D8B030D-6E8A-4147-A177-3AD203B41FA5}">
                      <a16:colId xmlns:a16="http://schemas.microsoft.com/office/drawing/2014/main" val="2680710497"/>
                    </a:ext>
                  </a:extLst>
                </a:gridCol>
                <a:gridCol w="368961">
                  <a:extLst>
                    <a:ext uri="{9D8B030D-6E8A-4147-A177-3AD203B41FA5}">
                      <a16:colId xmlns:a16="http://schemas.microsoft.com/office/drawing/2014/main" val="1085387844"/>
                    </a:ext>
                  </a:extLst>
                </a:gridCol>
                <a:gridCol w="368961">
                  <a:extLst>
                    <a:ext uri="{9D8B030D-6E8A-4147-A177-3AD203B41FA5}">
                      <a16:colId xmlns:a16="http://schemas.microsoft.com/office/drawing/2014/main" val="44988183"/>
                    </a:ext>
                  </a:extLst>
                </a:gridCol>
                <a:gridCol w="368961">
                  <a:extLst>
                    <a:ext uri="{9D8B030D-6E8A-4147-A177-3AD203B41FA5}">
                      <a16:colId xmlns:a16="http://schemas.microsoft.com/office/drawing/2014/main" val="844952476"/>
                    </a:ext>
                  </a:extLst>
                </a:gridCol>
                <a:gridCol w="368961">
                  <a:extLst>
                    <a:ext uri="{9D8B030D-6E8A-4147-A177-3AD203B41FA5}">
                      <a16:colId xmlns:a16="http://schemas.microsoft.com/office/drawing/2014/main" val="789355132"/>
                    </a:ext>
                  </a:extLst>
                </a:gridCol>
                <a:gridCol w="368961">
                  <a:extLst>
                    <a:ext uri="{9D8B030D-6E8A-4147-A177-3AD203B41FA5}">
                      <a16:colId xmlns:a16="http://schemas.microsoft.com/office/drawing/2014/main" val="1531058035"/>
                    </a:ext>
                  </a:extLst>
                </a:gridCol>
                <a:gridCol w="368961">
                  <a:extLst>
                    <a:ext uri="{9D8B030D-6E8A-4147-A177-3AD203B41FA5}">
                      <a16:colId xmlns:a16="http://schemas.microsoft.com/office/drawing/2014/main" val="4035014530"/>
                    </a:ext>
                  </a:extLst>
                </a:gridCol>
                <a:gridCol w="368961">
                  <a:extLst>
                    <a:ext uri="{9D8B030D-6E8A-4147-A177-3AD203B41FA5}">
                      <a16:colId xmlns:a16="http://schemas.microsoft.com/office/drawing/2014/main" val="1093464001"/>
                    </a:ext>
                  </a:extLst>
                </a:gridCol>
                <a:gridCol w="368961">
                  <a:extLst>
                    <a:ext uri="{9D8B030D-6E8A-4147-A177-3AD203B41FA5}">
                      <a16:colId xmlns:a16="http://schemas.microsoft.com/office/drawing/2014/main" val="988676975"/>
                    </a:ext>
                  </a:extLst>
                </a:gridCol>
                <a:gridCol w="368961">
                  <a:extLst>
                    <a:ext uri="{9D8B030D-6E8A-4147-A177-3AD203B41FA5}">
                      <a16:colId xmlns:a16="http://schemas.microsoft.com/office/drawing/2014/main" val="2178022431"/>
                    </a:ext>
                  </a:extLst>
                </a:gridCol>
              </a:tblGrid>
              <a:tr h="176742">
                <a:tc>
                  <a:txBody>
                    <a:bodyPr/>
                    <a:lstStyle/>
                    <a:p>
                      <a:pPr algn="l"/>
                      <a:r>
                        <a:rPr lang="en-US" sz="1400" dirty="0">
                          <a:latin typeface="Consolas" panose="020B0609020204030204" pitchFamily="49" charset="0"/>
                        </a:rPr>
                        <a:t> 0</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1</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2</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3</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4</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5</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6</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7</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8</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9</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10</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11</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12</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13</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14</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15</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16</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17</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18</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19</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20</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21</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22</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23</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02987">
                <a:tc>
                  <a:txBody>
                    <a:bodyPr/>
                    <a:lstStyle/>
                    <a:p>
                      <a:pPr algn="r"/>
                      <a:r>
                        <a:rPr lang="en-CA" sz="1800" dirty="0">
                          <a:latin typeface="Consolas" panose="020B0609020204030204" pitchFamily="49"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8" name="Table 7">
            <a:extLst>
              <a:ext uri="{FF2B5EF4-FFF2-40B4-BE49-F238E27FC236}">
                <a16:creationId xmlns:a16="http://schemas.microsoft.com/office/drawing/2014/main" id="{8470BF4F-A6B3-4735-8B8E-B2B451D9A31C}"/>
              </a:ext>
            </a:extLst>
          </p:cNvPr>
          <p:cNvGraphicFramePr>
            <a:graphicFrameLocks noGrp="1"/>
          </p:cNvGraphicFramePr>
          <p:nvPr>
            <p:extLst>
              <p:ext uri="{D42A27DB-BD31-4B8C-83A1-F6EECF244321}">
                <p14:modId xmlns:p14="http://schemas.microsoft.com/office/powerpoint/2010/main" val="1940746099"/>
              </p:ext>
            </p:extLst>
          </p:nvPr>
        </p:nvGraphicFramePr>
        <p:xfrm>
          <a:off x="1738590" y="3606726"/>
          <a:ext cx="5666820" cy="640080"/>
        </p:xfrm>
        <a:graphic>
          <a:graphicData uri="http://schemas.openxmlformats.org/drawingml/2006/table">
            <a:tbl>
              <a:tblPr firstRow="1" bandRow="1">
                <a:tableStyleId>{2D5ABB26-0587-4C30-8999-92F81FD0307C}</a:tableStyleId>
              </a:tblPr>
              <a:tblGrid>
                <a:gridCol w="566682">
                  <a:extLst>
                    <a:ext uri="{9D8B030D-6E8A-4147-A177-3AD203B41FA5}">
                      <a16:colId xmlns:a16="http://schemas.microsoft.com/office/drawing/2014/main" val="20000"/>
                    </a:ext>
                  </a:extLst>
                </a:gridCol>
                <a:gridCol w="566682">
                  <a:extLst>
                    <a:ext uri="{9D8B030D-6E8A-4147-A177-3AD203B41FA5}">
                      <a16:colId xmlns:a16="http://schemas.microsoft.com/office/drawing/2014/main" val="20001"/>
                    </a:ext>
                  </a:extLst>
                </a:gridCol>
                <a:gridCol w="566682">
                  <a:extLst>
                    <a:ext uri="{9D8B030D-6E8A-4147-A177-3AD203B41FA5}">
                      <a16:colId xmlns:a16="http://schemas.microsoft.com/office/drawing/2014/main" val="20002"/>
                    </a:ext>
                  </a:extLst>
                </a:gridCol>
                <a:gridCol w="566682">
                  <a:extLst>
                    <a:ext uri="{9D8B030D-6E8A-4147-A177-3AD203B41FA5}">
                      <a16:colId xmlns:a16="http://schemas.microsoft.com/office/drawing/2014/main" val="20003"/>
                    </a:ext>
                  </a:extLst>
                </a:gridCol>
                <a:gridCol w="566682">
                  <a:extLst>
                    <a:ext uri="{9D8B030D-6E8A-4147-A177-3AD203B41FA5}">
                      <a16:colId xmlns:a16="http://schemas.microsoft.com/office/drawing/2014/main" val="20004"/>
                    </a:ext>
                  </a:extLst>
                </a:gridCol>
                <a:gridCol w="566682">
                  <a:extLst>
                    <a:ext uri="{9D8B030D-6E8A-4147-A177-3AD203B41FA5}">
                      <a16:colId xmlns:a16="http://schemas.microsoft.com/office/drawing/2014/main" val="20005"/>
                    </a:ext>
                  </a:extLst>
                </a:gridCol>
                <a:gridCol w="566682">
                  <a:extLst>
                    <a:ext uri="{9D8B030D-6E8A-4147-A177-3AD203B41FA5}">
                      <a16:colId xmlns:a16="http://schemas.microsoft.com/office/drawing/2014/main" val="20006"/>
                    </a:ext>
                  </a:extLst>
                </a:gridCol>
                <a:gridCol w="566682">
                  <a:extLst>
                    <a:ext uri="{9D8B030D-6E8A-4147-A177-3AD203B41FA5}">
                      <a16:colId xmlns:a16="http://schemas.microsoft.com/office/drawing/2014/main" val="20007"/>
                    </a:ext>
                  </a:extLst>
                </a:gridCol>
                <a:gridCol w="566682">
                  <a:extLst>
                    <a:ext uri="{9D8B030D-6E8A-4147-A177-3AD203B41FA5}">
                      <a16:colId xmlns:a16="http://schemas.microsoft.com/office/drawing/2014/main" val="20008"/>
                    </a:ext>
                  </a:extLst>
                </a:gridCol>
                <a:gridCol w="566682">
                  <a:extLst>
                    <a:ext uri="{9D8B030D-6E8A-4147-A177-3AD203B41FA5}">
                      <a16:colId xmlns:a16="http://schemas.microsoft.com/office/drawing/2014/main" val="20009"/>
                    </a:ext>
                  </a:extLst>
                </a:gridCol>
              </a:tblGrid>
              <a:tr h="155781">
                <a:tc>
                  <a:txBody>
                    <a:bodyPr/>
                    <a:lstStyle/>
                    <a:p>
                      <a:pPr algn="l"/>
                      <a:r>
                        <a:rPr lang="en-US" sz="1600" dirty="0">
                          <a:latin typeface="Consolas" panose="020B0609020204030204" pitchFamily="49" charset="0"/>
                        </a:rPr>
                        <a:t> 0</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1</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2</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3</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4</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5</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6</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7</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8</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9</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55781">
                <a:tc>
                  <a:txBody>
                    <a:bodyPr/>
                    <a:lstStyle/>
                    <a:p>
                      <a:pPr algn="r"/>
                      <a:r>
                        <a:rPr lang="en-US" sz="2000" dirty="0">
                          <a:latin typeface="Consolas" panose="020B0609020204030204" pitchFamily="49" charset="0"/>
                        </a:rPr>
                        <a:t>0</a:t>
                      </a:r>
                      <a:endParaRPr lang="en-CA" sz="20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2000" dirty="0">
                          <a:latin typeface="Consolas" panose="020B0609020204030204" pitchFamily="49" charset="0"/>
                        </a:rPr>
                        <a:t>0</a:t>
                      </a:r>
                      <a:endParaRPr lang="en-CA" sz="20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2000" dirty="0">
                          <a:latin typeface="Consolas" panose="020B0609020204030204" pitchFamily="49" charset="0"/>
                        </a:rPr>
                        <a:t>0</a:t>
                      </a:r>
                      <a:endParaRPr lang="en-CA" sz="20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2000" dirty="0">
                          <a:latin typeface="Consolas" panose="020B0609020204030204" pitchFamily="49" charset="0"/>
                        </a:rPr>
                        <a:t>0</a:t>
                      </a:r>
                      <a:endParaRPr lang="en-CA" sz="20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2000" dirty="0">
                          <a:latin typeface="Consolas" panose="020B0609020204030204" pitchFamily="49" charset="0"/>
                        </a:rPr>
                        <a:t>0</a:t>
                      </a:r>
                      <a:endParaRPr lang="en-CA" sz="20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2000" dirty="0">
                          <a:latin typeface="Consolas" panose="020B0609020204030204" pitchFamily="49" charset="0"/>
                        </a:rPr>
                        <a:t>0</a:t>
                      </a:r>
                      <a:endParaRPr lang="en-CA" sz="20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2000" dirty="0">
                          <a:latin typeface="Consolas" panose="020B0609020204030204" pitchFamily="49" charset="0"/>
                        </a:rPr>
                        <a:t>0</a:t>
                      </a:r>
                      <a:endParaRPr lang="en-CA" sz="20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2000" dirty="0">
                          <a:latin typeface="Consolas" panose="020B0609020204030204" pitchFamily="49" charset="0"/>
                        </a:rPr>
                        <a:t>0</a:t>
                      </a:r>
                      <a:endParaRPr lang="en-CA" sz="20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2000" dirty="0">
                          <a:latin typeface="Consolas" panose="020B0609020204030204" pitchFamily="49" charset="0"/>
                        </a:rPr>
                        <a:t>0</a:t>
                      </a:r>
                      <a:endParaRPr lang="en-CA" sz="20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2000" dirty="0">
                          <a:latin typeface="Consolas" panose="020B0609020204030204" pitchFamily="49" charset="0"/>
                        </a:rPr>
                        <a:t>0</a:t>
                      </a:r>
                      <a:endParaRPr lang="en-CA" sz="20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9" name="Table 8">
            <a:extLst>
              <a:ext uri="{FF2B5EF4-FFF2-40B4-BE49-F238E27FC236}">
                <a16:creationId xmlns:a16="http://schemas.microsoft.com/office/drawing/2014/main" id="{8FE7561C-93F9-4BB0-B9B5-D748E5736A49}"/>
              </a:ext>
            </a:extLst>
          </p:cNvPr>
          <p:cNvGraphicFramePr>
            <a:graphicFrameLocks noGrp="1"/>
          </p:cNvGraphicFramePr>
          <p:nvPr>
            <p:extLst>
              <p:ext uri="{D42A27DB-BD31-4B8C-83A1-F6EECF244321}">
                <p14:modId xmlns:p14="http://schemas.microsoft.com/office/powerpoint/2010/main" val="3798782414"/>
              </p:ext>
            </p:extLst>
          </p:nvPr>
        </p:nvGraphicFramePr>
        <p:xfrm>
          <a:off x="5140825" y="3849169"/>
          <a:ext cx="566682" cy="396240"/>
        </p:xfrm>
        <a:graphic>
          <a:graphicData uri="http://schemas.openxmlformats.org/drawingml/2006/table">
            <a:tbl>
              <a:tblPr firstRow="1" bandRow="1">
                <a:tableStyleId>{2D5ABB26-0587-4C30-8999-92F81FD0307C}</a:tableStyleId>
              </a:tblPr>
              <a:tblGrid>
                <a:gridCol w="566682">
                  <a:extLst>
                    <a:ext uri="{9D8B030D-6E8A-4147-A177-3AD203B41FA5}">
                      <a16:colId xmlns:a16="http://schemas.microsoft.com/office/drawing/2014/main" val="1214770568"/>
                    </a:ext>
                  </a:extLst>
                </a:gridCol>
              </a:tblGrid>
              <a:tr h="155781">
                <a:tc>
                  <a:txBody>
                    <a:bodyPr/>
                    <a:lstStyle/>
                    <a:p>
                      <a:pPr algn="r"/>
                      <a:r>
                        <a:rPr lang="en-US" sz="2000" dirty="0">
                          <a:latin typeface="Consolas" panose="020B0609020204030204" pitchFamily="49" charset="0"/>
                        </a:rPr>
                        <a:t>1</a:t>
                      </a:r>
                      <a:endParaRPr lang="en-CA" sz="20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0308641"/>
                  </a:ext>
                </a:extLst>
              </a:tr>
            </a:tbl>
          </a:graphicData>
        </a:graphic>
      </p:graphicFrame>
      <p:graphicFrame>
        <p:nvGraphicFramePr>
          <p:cNvPr id="10" name="Table 9">
            <a:extLst>
              <a:ext uri="{FF2B5EF4-FFF2-40B4-BE49-F238E27FC236}">
                <a16:creationId xmlns:a16="http://schemas.microsoft.com/office/drawing/2014/main" id="{AA997F65-8B05-403C-ADF4-2DAA331EA0B3}"/>
              </a:ext>
            </a:extLst>
          </p:cNvPr>
          <p:cNvGraphicFramePr>
            <a:graphicFrameLocks noGrp="1"/>
          </p:cNvGraphicFramePr>
          <p:nvPr>
            <p:extLst>
              <p:ext uri="{D42A27DB-BD31-4B8C-83A1-F6EECF244321}">
                <p14:modId xmlns:p14="http://schemas.microsoft.com/office/powerpoint/2010/main" val="1220085633"/>
              </p:ext>
            </p:extLst>
          </p:nvPr>
        </p:nvGraphicFramePr>
        <p:xfrm>
          <a:off x="5136847" y="3849169"/>
          <a:ext cx="566682" cy="396240"/>
        </p:xfrm>
        <a:graphic>
          <a:graphicData uri="http://schemas.openxmlformats.org/drawingml/2006/table">
            <a:tbl>
              <a:tblPr firstRow="1" bandRow="1">
                <a:tableStyleId>{2D5ABB26-0587-4C30-8999-92F81FD0307C}</a:tableStyleId>
              </a:tblPr>
              <a:tblGrid>
                <a:gridCol w="566682">
                  <a:extLst>
                    <a:ext uri="{9D8B030D-6E8A-4147-A177-3AD203B41FA5}">
                      <a16:colId xmlns:a16="http://schemas.microsoft.com/office/drawing/2014/main" val="1214770568"/>
                    </a:ext>
                  </a:extLst>
                </a:gridCol>
              </a:tblGrid>
              <a:tr h="155781">
                <a:tc>
                  <a:txBody>
                    <a:bodyPr/>
                    <a:lstStyle/>
                    <a:p>
                      <a:pPr algn="r"/>
                      <a:r>
                        <a:rPr lang="en-US" sz="2000" dirty="0">
                          <a:latin typeface="Consolas" panose="020B0609020204030204" pitchFamily="49" charset="0"/>
                        </a:rPr>
                        <a:t>2</a:t>
                      </a:r>
                      <a:endParaRPr lang="en-CA" sz="20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0308641"/>
                  </a:ext>
                </a:extLst>
              </a:tr>
            </a:tbl>
          </a:graphicData>
        </a:graphic>
      </p:graphicFrame>
      <p:graphicFrame>
        <p:nvGraphicFramePr>
          <p:cNvPr id="11" name="Table 10">
            <a:extLst>
              <a:ext uri="{FF2B5EF4-FFF2-40B4-BE49-F238E27FC236}">
                <a16:creationId xmlns:a16="http://schemas.microsoft.com/office/drawing/2014/main" id="{8154D263-EE05-4C5C-B522-9B82A476ABA7}"/>
              </a:ext>
            </a:extLst>
          </p:cNvPr>
          <p:cNvGraphicFramePr>
            <a:graphicFrameLocks noGrp="1"/>
          </p:cNvGraphicFramePr>
          <p:nvPr>
            <p:extLst>
              <p:ext uri="{D42A27DB-BD31-4B8C-83A1-F6EECF244321}">
                <p14:modId xmlns:p14="http://schemas.microsoft.com/office/powerpoint/2010/main" val="1576425777"/>
              </p:ext>
            </p:extLst>
          </p:nvPr>
        </p:nvGraphicFramePr>
        <p:xfrm>
          <a:off x="2301294" y="3849169"/>
          <a:ext cx="566682" cy="396240"/>
        </p:xfrm>
        <a:graphic>
          <a:graphicData uri="http://schemas.openxmlformats.org/drawingml/2006/table">
            <a:tbl>
              <a:tblPr firstRow="1" bandRow="1">
                <a:tableStyleId>{2D5ABB26-0587-4C30-8999-92F81FD0307C}</a:tableStyleId>
              </a:tblPr>
              <a:tblGrid>
                <a:gridCol w="566682">
                  <a:extLst>
                    <a:ext uri="{9D8B030D-6E8A-4147-A177-3AD203B41FA5}">
                      <a16:colId xmlns:a16="http://schemas.microsoft.com/office/drawing/2014/main" val="1214770568"/>
                    </a:ext>
                  </a:extLst>
                </a:gridCol>
              </a:tblGrid>
              <a:tr h="155781">
                <a:tc>
                  <a:txBody>
                    <a:bodyPr/>
                    <a:lstStyle/>
                    <a:p>
                      <a:pPr algn="r"/>
                      <a:r>
                        <a:rPr lang="en-US" sz="2000" dirty="0">
                          <a:latin typeface="Consolas" panose="020B0609020204030204" pitchFamily="49" charset="0"/>
                        </a:rPr>
                        <a:t>1</a:t>
                      </a:r>
                      <a:endParaRPr lang="en-CA" sz="20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0308641"/>
                  </a:ext>
                </a:extLst>
              </a:tr>
            </a:tbl>
          </a:graphicData>
        </a:graphic>
      </p:graphicFrame>
      <p:graphicFrame>
        <p:nvGraphicFramePr>
          <p:cNvPr id="15" name="Table 14">
            <a:extLst>
              <a:ext uri="{FF2B5EF4-FFF2-40B4-BE49-F238E27FC236}">
                <a16:creationId xmlns:a16="http://schemas.microsoft.com/office/drawing/2014/main" id="{77C63BC2-0AC3-4973-B23C-BD654B0191BC}"/>
              </a:ext>
            </a:extLst>
          </p:cNvPr>
          <p:cNvGraphicFramePr>
            <a:graphicFrameLocks noGrp="1"/>
          </p:cNvGraphicFramePr>
          <p:nvPr>
            <p:extLst>
              <p:ext uri="{D42A27DB-BD31-4B8C-83A1-F6EECF244321}">
                <p14:modId xmlns:p14="http://schemas.microsoft.com/office/powerpoint/2010/main" val="524454629"/>
              </p:ext>
            </p:extLst>
          </p:nvPr>
        </p:nvGraphicFramePr>
        <p:xfrm>
          <a:off x="1736601" y="3849169"/>
          <a:ext cx="566682" cy="396240"/>
        </p:xfrm>
        <a:graphic>
          <a:graphicData uri="http://schemas.openxmlformats.org/drawingml/2006/table">
            <a:tbl>
              <a:tblPr firstRow="1" bandRow="1">
                <a:tableStyleId>{2D5ABB26-0587-4C30-8999-92F81FD0307C}</a:tableStyleId>
              </a:tblPr>
              <a:tblGrid>
                <a:gridCol w="566682">
                  <a:extLst>
                    <a:ext uri="{9D8B030D-6E8A-4147-A177-3AD203B41FA5}">
                      <a16:colId xmlns:a16="http://schemas.microsoft.com/office/drawing/2014/main" val="1214770568"/>
                    </a:ext>
                  </a:extLst>
                </a:gridCol>
              </a:tblGrid>
              <a:tr h="155781">
                <a:tc>
                  <a:txBody>
                    <a:bodyPr/>
                    <a:lstStyle/>
                    <a:p>
                      <a:pPr algn="r"/>
                      <a:r>
                        <a:rPr lang="en-US" sz="2000" dirty="0">
                          <a:latin typeface="Consolas" panose="020B0609020204030204" pitchFamily="49" charset="0"/>
                        </a:rPr>
                        <a:t>1</a:t>
                      </a:r>
                      <a:endParaRPr lang="en-CA" sz="20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0308641"/>
                  </a:ext>
                </a:extLst>
              </a:tr>
            </a:tbl>
          </a:graphicData>
        </a:graphic>
      </p:graphicFrame>
      <p:graphicFrame>
        <p:nvGraphicFramePr>
          <p:cNvPr id="16" name="Table 15">
            <a:extLst>
              <a:ext uri="{FF2B5EF4-FFF2-40B4-BE49-F238E27FC236}">
                <a16:creationId xmlns:a16="http://schemas.microsoft.com/office/drawing/2014/main" id="{9B1DBCBC-B993-4F26-A696-9A55E5932FAF}"/>
              </a:ext>
            </a:extLst>
          </p:cNvPr>
          <p:cNvGraphicFramePr>
            <a:graphicFrameLocks noGrp="1"/>
          </p:cNvGraphicFramePr>
          <p:nvPr>
            <p:extLst>
              <p:ext uri="{D42A27DB-BD31-4B8C-83A1-F6EECF244321}">
                <p14:modId xmlns:p14="http://schemas.microsoft.com/office/powerpoint/2010/main" val="588041423"/>
              </p:ext>
            </p:extLst>
          </p:nvPr>
        </p:nvGraphicFramePr>
        <p:xfrm>
          <a:off x="4566187" y="3849169"/>
          <a:ext cx="566682" cy="396240"/>
        </p:xfrm>
        <a:graphic>
          <a:graphicData uri="http://schemas.openxmlformats.org/drawingml/2006/table">
            <a:tbl>
              <a:tblPr firstRow="1" bandRow="1">
                <a:tableStyleId>{2D5ABB26-0587-4C30-8999-92F81FD0307C}</a:tableStyleId>
              </a:tblPr>
              <a:tblGrid>
                <a:gridCol w="566682">
                  <a:extLst>
                    <a:ext uri="{9D8B030D-6E8A-4147-A177-3AD203B41FA5}">
                      <a16:colId xmlns:a16="http://schemas.microsoft.com/office/drawing/2014/main" val="1214770568"/>
                    </a:ext>
                  </a:extLst>
                </a:gridCol>
              </a:tblGrid>
              <a:tr h="155781">
                <a:tc>
                  <a:txBody>
                    <a:bodyPr/>
                    <a:lstStyle/>
                    <a:p>
                      <a:pPr algn="r"/>
                      <a:r>
                        <a:rPr lang="en-US" sz="2000" dirty="0">
                          <a:latin typeface="Consolas" panose="020B0609020204030204" pitchFamily="49" charset="0"/>
                        </a:rPr>
                        <a:t>1</a:t>
                      </a:r>
                      <a:endParaRPr lang="en-CA" sz="20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0308641"/>
                  </a:ext>
                </a:extLst>
              </a:tr>
            </a:tbl>
          </a:graphicData>
        </a:graphic>
      </p:graphicFrame>
      <p:graphicFrame>
        <p:nvGraphicFramePr>
          <p:cNvPr id="17" name="Table 16">
            <a:extLst>
              <a:ext uri="{FF2B5EF4-FFF2-40B4-BE49-F238E27FC236}">
                <a16:creationId xmlns:a16="http://schemas.microsoft.com/office/drawing/2014/main" id="{57084488-6C90-4291-98CB-F0F2C9304828}"/>
              </a:ext>
            </a:extLst>
          </p:cNvPr>
          <p:cNvGraphicFramePr>
            <a:graphicFrameLocks noGrp="1"/>
          </p:cNvGraphicFramePr>
          <p:nvPr>
            <p:extLst>
              <p:ext uri="{D42A27DB-BD31-4B8C-83A1-F6EECF244321}">
                <p14:modId xmlns:p14="http://schemas.microsoft.com/office/powerpoint/2010/main" val="610304684"/>
              </p:ext>
            </p:extLst>
          </p:nvPr>
        </p:nvGraphicFramePr>
        <p:xfrm>
          <a:off x="1738590" y="3849169"/>
          <a:ext cx="566682" cy="396240"/>
        </p:xfrm>
        <a:graphic>
          <a:graphicData uri="http://schemas.openxmlformats.org/drawingml/2006/table">
            <a:tbl>
              <a:tblPr firstRow="1" bandRow="1">
                <a:tableStyleId>{2D5ABB26-0587-4C30-8999-92F81FD0307C}</a:tableStyleId>
              </a:tblPr>
              <a:tblGrid>
                <a:gridCol w="566682">
                  <a:extLst>
                    <a:ext uri="{9D8B030D-6E8A-4147-A177-3AD203B41FA5}">
                      <a16:colId xmlns:a16="http://schemas.microsoft.com/office/drawing/2014/main" val="1214770568"/>
                    </a:ext>
                  </a:extLst>
                </a:gridCol>
              </a:tblGrid>
              <a:tr h="155781">
                <a:tc>
                  <a:txBody>
                    <a:bodyPr/>
                    <a:lstStyle/>
                    <a:p>
                      <a:pPr algn="r"/>
                      <a:r>
                        <a:rPr lang="en-US" sz="2000" dirty="0">
                          <a:latin typeface="Consolas" panose="020B0609020204030204" pitchFamily="49" charset="0"/>
                        </a:rPr>
                        <a:t>2</a:t>
                      </a:r>
                      <a:endParaRPr lang="en-CA" sz="20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0308641"/>
                  </a:ext>
                </a:extLst>
              </a:tr>
            </a:tbl>
          </a:graphicData>
        </a:graphic>
      </p:graphicFrame>
      <p:graphicFrame>
        <p:nvGraphicFramePr>
          <p:cNvPr id="18" name="Table 17">
            <a:extLst>
              <a:ext uri="{FF2B5EF4-FFF2-40B4-BE49-F238E27FC236}">
                <a16:creationId xmlns:a16="http://schemas.microsoft.com/office/drawing/2014/main" id="{B8F006B9-4833-400B-9F78-89204E9A9CAE}"/>
              </a:ext>
            </a:extLst>
          </p:cNvPr>
          <p:cNvGraphicFramePr>
            <a:graphicFrameLocks noGrp="1"/>
          </p:cNvGraphicFramePr>
          <p:nvPr>
            <p:extLst>
              <p:ext uri="{D42A27DB-BD31-4B8C-83A1-F6EECF244321}">
                <p14:modId xmlns:p14="http://schemas.microsoft.com/office/powerpoint/2010/main" val="3954692995"/>
              </p:ext>
            </p:extLst>
          </p:nvPr>
        </p:nvGraphicFramePr>
        <p:xfrm>
          <a:off x="3438944" y="3849169"/>
          <a:ext cx="566682" cy="396240"/>
        </p:xfrm>
        <a:graphic>
          <a:graphicData uri="http://schemas.openxmlformats.org/drawingml/2006/table">
            <a:tbl>
              <a:tblPr firstRow="1" bandRow="1">
                <a:tableStyleId>{2D5ABB26-0587-4C30-8999-92F81FD0307C}</a:tableStyleId>
              </a:tblPr>
              <a:tblGrid>
                <a:gridCol w="566682">
                  <a:extLst>
                    <a:ext uri="{9D8B030D-6E8A-4147-A177-3AD203B41FA5}">
                      <a16:colId xmlns:a16="http://schemas.microsoft.com/office/drawing/2014/main" val="1214770568"/>
                    </a:ext>
                  </a:extLst>
                </a:gridCol>
              </a:tblGrid>
              <a:tr h="155781">
                <a:tc>
                  <a:txBody>
                    <a:bodyPr/>
                    <a:lstStyle/>
                    <a:p>
                      <a:pPr algn="r"/>
                      <a:r>
                        <a:rPr lang="en-US" sz="2000" dirty="0">
                          <a:latin typeface="Consolas" panose="020B0609020204030204" pitchFamily="49" charset="0"/>
                        </a:rPr>
                        <a:t>1</a:t>
                      </a:r>
                      <a:endParaRPr lang="en-CA" sz="20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0308641"/>
                  </a:ext>
                </a:extLst>
              </a:tr>
            </a:tbl>
          </a:graphicData>
        </a:graphic>
      </p:graphicFrame>
      <p:graphicFrame>
        <p:nvGraphicFramePr>
          <p:cNvPr id="19" name="Table 18">
            <a:extLst>
              <a:ext uri="{FF2B5EF4-FFF2-40B4-BE49-F238E27FC236}">
                <a16:creationId xmlns:a16="http://schemas.microsoft.com/office/drawing/2014/main" id="{5C9887C1-853E-4033-8812-7648DCFC4613}"/>
              </a:ext>
            </a:extLst>
          </p:cNvPr>
          <p:cNvGraphicFramePr>
            <a:graphicFrameLocks noGrp="1"/>
          </p:cNvGraphicFramePr>
          <p:nvPr>
            <p:extLst>
              <p:ext uri="{D42A27DB-BD31-4B8C-83A1-F6EECF244321}">
                <p14:modId xmlns:p14="http://schemas.microsoft.com/office/powerpoint/2010/main" val="1028435070"/>
              </p:ext>
            </p:extLst>
          </p:nvPr>
        </p:nvGraphicFramePr>
        <p:xfrm>
          <a:off x="3997516" y="3849169"/>
          <a:ext cx="566682" cy="396240"/>
        </p:xfrm>
        <a:graphic>
          <a:graphicData uri="http://schemas.openxmlformats.org/drawingml/2006/table">
            <a:tbl>
              <a:tblPr firstRow="1" bandRow="1">
                <a:tableStyleId>{2D5ABB26-0587-4C30-8999-92F81FD0307C}</a:tableStyleId>
              </a:tblPr>
              <a:tblGrid>
                <a:gridCol w="566682">
                  <a:extLst>
                    <a:ext uri="{9D8B030D-6E8A-4147-A177-3AD203B41FA5}">
                      <a16:colId xmlns:a16="http://schemas.microsoft.com/office/drawing/2014/main" val="1214770568"/>
                    </a:ext>
                  </a:extLst>
                </a:gridCol>
              </a:tblGrid>
              <a:tr h="155781">
                <a:tc>
                  <a:txBody>
                    <a:bodyPr/>
                    <a:lstStyle/>
                    <a:p>
                      <a:pPr algn="r"/>
                      <a:r>
                        <a:rPr lang="en-US" sz="2000" dirty="0">
                          <a:latin typeface="Consolas" panose="020B0609020204030204" pitchFamily="49" charset="0"/>
                        </a:rPr>
                        <a:t>1</a:t>
                      </a:r>
                      <a:endParaRPr lang="en-CA" sz="20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0308641"/>
                  </a:ext>
                </a:extLst>
              </a:tr>
            </a:tbl>
          </a:graphicData>
        </a:graphic>
      </p:graphicFrame>
      <p:graphicFrame>
        <p:nvGraphicFramePr>
          <p:cNvPr id="20" name="Table 19">
            <a:extLst>
              <a:ext uri="{FF2B5EF4-FFF2-40B4-BE49-F238E27FC236}">
                <a16:creationId xmlns:a16="http://schemas.microsoft.com/office/drawing/2014/main" id="{5148B8A7-34A1-4DD7-8F35-BA7E9C9FD834}"/>
              </a:ext>
            </a:extLst>
          </p:cNvPr>
          <p:cNvGraphicFramePr>
            <a:graphicFrameLocks noGrp="1"/>
          </p:cNvGraphicFramePr>
          <p:nvPr>
            <p:extLst>
              <p:ext uri="{D42A27DB-BD31-4B8C-83A1-F6EECF244321}">
                <p14:modId xmlns:p14="http://schemas.microsoft.com/office/powerpoint/2010/main" val="555183350"/>
              </p:ext>
            </p:extLst>
          </p:nvPr>
        </p:nvGraphicFramePr>
        <p:xfrm>
          <a:off x="3442922" y="3849169"/>
          <a:ext cx="566682" cy="396240"/>
        </p:xfrm>
        <a:graphic>
          <a:graphicData uri="http://schemas.openxmlformats.org/drawingml/2006/table">
            <a:tbl>
              <a:tblPr firstRow="1" bandRow="1">
                <a:tableStyleId>{2D5ABB26-0587-4C30-8999-92F81FD0307C}</a:tableStyleId>
              </a:tblPr>
              <a:tblGrid>
                <a:gridCol w="566682">
                  <a:extLst>
                    <a:ext uri="{9D8B030D-6E8A-4147-A177-3AD203B41FA5}">
                      <a16:colId xmlns:a16="http://schemas.microsoft.com/office/drawing/2014/main" val="1214770568"/>
                    </a:ext>
                  </a:extLst>
                </a:gridCol>
              </a:tblGrid>
              <a:tr h="155781">
                <a:tc>
                  <a:txBody>
                    <a:bodyPr/>
                    <a:lstStyle/>
                    <a:p>
                      <a:pPr algn="r"/>
                      <a:r>
                        <a:rPr lang="en-US" sz="2000" dirty="0">
                          <a:latin typeface="Consolas" panose="020B0609020204030204" pitchFamily="49" charset="0"/>
                        </a:rPr>
                        <a:t>2</a:t>
                      </a:r>
                      <a:endParaRPr lang="en-CA" sz="20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0308641"/>
                  </a:ext>
                </a:extLst>
              </a:tr>
            </a:tbl>
          </a:graphicData>
        </a:graphic>
      </p:graphicFrame>
      <p:graphicFrame>
        <p:nvGraphicFramePr>
          <p:cNvPr id="21" name="Table 20">
            <a:extLst>
              <a:ext uri="{FF2B5EF4-FFF2-40B4-BE49-F238E27FC236}">
                <a16:creationId xmlns:a16="http://schemas.microsoft.com/office/drawing/2014/main" id="{322C63F7-C6A0-4C2B-9E08-27F6FEF6DDE8}"/>
              </a:ext>
            </a:extLst>
          </p:cNvPr>
          <p:cNvGraphicFramePr>
            <a:graphicFrameLocks noGrp="1"/>
          </p:cNvGraphicFramePr>
          <p:nvPr>
            <p:extLst>
              <p:ext uri="{D42A27DB-BD31-4B8C-83A1-F6EECF244321}">
                <p14:modId xmlns:p14="http://schemas.microsoft.com/office/powerpoint/2010/main" val="1445357379"/>
              </p:ext>
            </p:extLst>
          </p:nvPr>
        </p:nvGraphicFramePr>
        <p:xfrm>
          <a:off x="1738590" y="3849169"/>
          <a:ext cx="566682" cy="396240"/>
        </p:xfrm>
        <a:graphic>
          <a:graphicData uri="http://schemas.openxmlformats.org/drawingml/2006/table">
            <a:tbl>
              <a:tblPr firstRow="1" bandRow="1">
                <a:tableStyleId>{2D5ABB26-0587-4C30-8999-92F81FD0307C}</a:tableStyleId>
              </a:tblPr>
              <a:tblGrid>
                <a:gridCol w="566682">
                  <a:extLst>
                    <a:ext uri="{9D8B030D-6E8A-4147-A177-3AD203B41FA5}">
                      <a16:colId xmlns:a16="http://schemas.microsoft.com/office/drawing/2014/main" val="1214770568"/>
                    </a:ext>
                  </a:extLst>
                </a:gridCol>
              </a:tblGrid>
              <a:tr h="155781">
                <a:tc>
                  <a:txBody>
                    <a:bodyPr/>
                    <a:lstStyle/>
                    <a:p>
                      <a:pPr algn="r"/>
                      <a:r>
                        <a:rPr lang="en-US" sz="2000" dirty="0">
                          <a:latin typeface="Consolas" panose="020B0609020204030204" pitchFamily="49" charset="0"/>
                        </a:rPr>
                        <a:t>3</a:t>
                      </a:r>
                      <a:endParaRPr lang="en-CA" sz="20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0308641"/>
                  </a:ext>
                </a:extLst>
              </a:tr>
            </a:tbl>
          </a:graphicData>
        </a:graphic>
      </p:graphicFrame>
      <p:graphicFrame>
        <p:nvGraphicFramePr>
          <p:cNvPr id="22" name="Table 21">
            <a:extLst>
              <a:ext uri="{FF2B5EF4-FFF2-40B4-BE49-F238E27FC236}">
                <a16:creationId xmlns:a16="http://schemas.microsoft.com/office/drawing/2014/main" id="{B82D08DF-4FED-4C41-9848-FEE911EC2850}"/>
              </a:ext>
            </a:extLst>
          </p:cNvPr>
          <p:cNvGraphicFramePr>
            <a:graphicFrameLocks noGrp="1"/>
          </p:cNvGraphicFramePr>
          <p:nvPr>
            <p:extLst>
              <p:ext uri="{D42A27DB-BD31-4B8C-83A1-F6EECF244321}">
                <p14:modId xmlns:p14="http://schemas.microsoft.com/office/powerpoint/2010/main" val="2181499671"/>
              </p:ext>
            </p:extLst>
          </p:nvPr>
        </p:nvGraphicFramePr>
        <p:xfrm>
          <a:off x="6840717" y="3849169"/>
          <a:ext cx="566682" cy="396240"/>
        </p:xfrm>
        <a:graphic>
          <a:graphicData uri="http://schemas.openxmlformats.org/drawingml/2006/table">
            <a:tbl>
              <a:tblPr firstRow="1" bandRow="1">
                <a:tableStyleId>{2D5ABB26-0587-4C30-8999-92F81FD0307C}</a:tableStyleId>
              </a:tblPr>
              <a:tblGrid>
                <a:gridCol w="566682">
                  <a:extLst>
                    <a:ext uri="{9D8B030D-6E8A-4147-A177-3AD203B41FA5}">
                      <a16:colId xmlns:a16="http://schemas.microsoft.com/office/drawing/2014/main" val="1214770568"/>
                    </a:ext>
                  </a:extLst>
                </a:gridCol>
              </a:tblGrid>
              <a:tr h="155781">
                <a:tc>
                  <a:txBody>
                    <a:bodyPr/>
                    <a:lstStyle/>
                    <a:p>
                      <a:pPr algn="r"/>
                      <a:r>
                        <a:rPr lang="en-US" sz="2000" dirty="0">
                          <a:latin typeface="Consolas" panose="020B0609020204030204" pitchFamily="49" charset="0"/>
                        </a:rPr>
                        <a:t>1</a:t>
                      </a:r>
                      <a:endParaRPr lang="en-CA" sz="20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0308641"/>
                  </a:ext>
                </a:extLst>
              </a:tr>
            </a:tbl>
          </a:graphicData>
        </a:graphic>
      </p:graphicFrame>
      <p:graphicFrame>
        <p:nvGraphicFramePr>
          <p:cNvPr id="23" name="Table 22">
            <a:extLst>
              <a:ext uri="{FF2B5EF4-FFF2-40B4-BE49-F238E27FC236}">
                <a16:creationId xmlns:a16="http://schemas.microsoft.com/office/drawing/2014/main" id="{7BDF83DF-9CED-4904-BCA2-1D6178412992}"/>
              </a:ext>
            </a:extLst>
          </p:cNvPr>
          <p:cNvGraphicFramePr>
            <a:graphicFrameLocks noGrp="1"/>
          </p:cNvGraphicFramePr>
          <p:nvPr>
            <p:extLst>
              <p:ext uri="{D42A27DB-BD31-4B8C-83A1-F6EECF244321}">
                <p14:modId xmlns:p14="http://schemas.microsoft.com/office/powerpoint/2010/main" val="3431637113"/>
              </p:ext>
            </p:extLst>
          </p:nvPr>
        </p:nvGraphicFramePr>
        <p:xfrm>
          <a:off x="4007615" y="3849169"/>
          <a:ext cx="566682" cy="396240"/>
        </p:xfrm>
        <a:graphic>
          <a:graphicData uri="http://schemas.openxmlformats.org/drawingml/2006/table">
            <a:tbl>
              <a:tblPr firstRow="1" bandRow="1">
                <a:tableStyleId>{2D5ABB26-0587-4C30-8999-92F81FD0307C}</a:tableStyleId>
              </a:tblPr>
              <a:tblGrid>
                <a:gridCol w="566682">
                  <a:extLst>
                    <a:ext uri="{9D8B030D-6E8A-4147-A177-3AD203B41FA5}">
                      <a16:colId xmlns:a16="http://schemas.microsoft.com/office/drawing/2014/main" val="1214770568"/>
                    </a:ext>
                  </a:extLst>
                </a:gridCol>
              </a:tblGrid>
              <a:tr h="155781">
                <a:tc>
                  <a:txBody>
                    <a:bodyPr/>
                    <a:lstStyle/>
                    <a:p>
                      <a:pPr algn="r"/>
                      <a:r>
                        <a:rPr lang="en-US" sz="2000" dirty="0">
                          <a:latin typeface="Consolas" panose="020B0609020204030204" pitchFamily="49" charset="0"/>
                        </a:rPr>
                        <a:t>2</a:t>
                      </a:r>
                      <a:endParaRPr lang="en-CA" sz="20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0308641"/>
                  </a:ext>
                </a:extLst>
              </a:tr>
            </a:tbl>
          </a:graphicData>
        </a:graphic>
      </p:graphicFrame>
      <p:graphicFrame>
        <p:nvGraphicFramePr>
          <p:cNvPr id="24" name="Table 23">
            <a:extLst>
              <a:ext uri="{FF2B5EF4-FFF2-40B4-BE49-F238E27FC236}">
                <a16:creationId xmlns:a16="http://schemas.microsoft.com/office/drawing/2014/main" id="{17D5192D-4B82-4201-A5AC-C0084D757D78}"/>
              </a:ext>
            </a:extLst>
          </p:cNvPr>
          <p:cNvGraphicFramePr>
            <a:graphicFrameLocks noGrp="1"/>
          </p:cNvGraphicFramePr>
          <p:nvPr>
            <p:extLst>
              <p:ext uri="{D42A27DB-BD31-4B8C-83A1-F6EECF244321}">
                <p14:modId xmlns:p14="http://schemas.microsoft.com/office/powerpoint/2010/main" val="2698016876"/>
              </p:ext>
            </p:extLst>
          </p:nvPr>
        </p:nvGraphicFramePr>
        <p:xfrm>
          <a:off x="6274035" y="3849169"/>
          <a:ext cx="566682" cy="396240"/>
        </p:xfrm>
        <a:graphic>
          <a:graphicData uri="http://schemas.openxmlformats.org/drawingml/2006/table">
            <a:tbl>
              <a:tblPr firstRow="1" bandRow="1">
                <a:tableStyleId>{2D5ABB26-0587-4C30-8999-92F81FD0307C}</a:tableStyleId>
              </a:tblPr>
              <a:tblGrid>
                <a:gridCol w="566682">
                  <a:extLst>
                    <a:ext uri="{9D8B030D-6E8A-4147-A177-3AD203B41FA5}">
                      <a16:colId xmlns:a16="http://schemas.microsoft.com/office/drawing/2014/main" val="1214770568"/>
                    </a:ext>
                  </a:extLst>
                </a:gridCol>
              </a:tblGrid>
              <a:tr h="155781">
                <a:tc>
                  <a:txBody>
                    <a:bodyPr/>
                    <a:lstStyle/>
                    <a:p>
                      <a:pPr algn="r"/>
                      <a:r>
                        <a:rPr lang="en-US" sz="2000" dirty="0">
                          <a:latin typeface="Consolas" panose="020B0609020204030204" pitchFamily="49" charset="0"/>
                        </a:rPr>
                        <a:t>1</a:t>
                      </a:r>
                      <a:endParaRPr lang="en-CA" sz="20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0308641"/>
                  </a:ext>
                </a:extLst>
              </a:tr>
            </a:tbl>
          </a:graphicData>
        </a:graphic>
      </p:graphicFrame>
      <p:graphicFrame>
        <p:nvGraphicFramePr>
          <p:cNvPr id="25" name="Table 24">
            <a:extLst>
              <a:ext uri="{FF2B5EF4-FFF2-40B4-BE49-F238E27FC236}">
                <a16:creationId xmlns:a16="http://schemas.microsoft.com/office/drawing/2014/main" id="{A9A6407D-6591-4EF1-B7BA-C7FE9CBA12BA}"/>
              </a:ext>
            </a:extLst>
          </p:cNvPr>
          <p:cNvGraphicFramePr>
            <a:graphicFrameLocks noGrp="1"/>
          </p:cNvGraphicFramePr>
          <p:nvPr>
            <p:extLst>
              <p:ext uri="{D42A27DB-BD31-4B8C-83A1-F6EECF244321}">
                <p14:modId xmlns:p14="http://schemas.microsoft.com/office/powerpoint/2010/main" val="2270389533"/>
              </p:ext>
            </p:extLst>
          </p:nvPr>
        </p:nvGraphicFramePr>
        <p:xfrm>
          <a:off x="6848827" y="3849169"/>
          <a:ext cx="566682" cy="396240"/>
        </p:xfrm>
        <a:graphic>
          <a:graphicData uri="http://schemas.openxmlformats.org/drawingml/2006/table">
            <a:tbl>
              <a:tblPr firstRow="1" bandRow="1">
                <a:tableStyleId>{2D5ABB26-0587-4C30-8999-92F81FD0307C}</a:tableStyleId>
              </a:tblPr>
              <a:tblGrid>
                <a:gridCol w="566682">
                  <a:extLst>
                    <a:ext uri="{9D8B030D-6E8A-4147-A177-3AD203B41FA5}">
                      <a16:colId xmlns:a16="http://schemas.microsoft.com/office/drawing/2014/main" val="1214770568"/>
                    </a:ext>
                  </a:extLst>
                </a:gridCol>
              </a:tblGrid>
              <a:tr h="155781">
                <a:tc>
                  <a:txBody>
                    <a:bodyPr/>
                    <a:lstStyle/>
                    <a:p>
                      <a:pPr algn="r"/>
                      <a:r>
                        <a:rPr lang="en-US" sz="2000" dirty="0">
                          <a:latin typeface="Consolas" panose="020B0609020204030204" pitchFamily="49" charset="0"/>
                        </a:rPr>
                        <a:t>2</a:t>
                      </a:r>
                      <a:endParaRPr lang="en-CA" sz="20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0308641"/>
                  </a:ext>
                </a:extLst>
              </a:tr>
            </a:tbl>
          </a:graphicData>
        </a:graphic>
      </p:graphicFrame>
      <p:graphicFrame>
        <p:nvGraphicFramePr>
          <p:cNvPr id="26" name="Table 25">
            <a:extLst>
              <a:ext uri="{FF2B5EF4-FFF2-40B4-BE49-F238E27FC236}">
                <a16:creationId xmlns:a16="http://schemas.microsoft.com/office/drawing/2014/main" id="{8FC9D8DA-37C8-4C43-B07E-5C8B3AA822D1}"/>
              </a:ext>
            </a:extLst>
          </p:cNvPr>
          <p:cNvGraphicFramePr>
            <a:graphicFrameLocks noGrp="1"/>
          </p:cNvGraphicFramePr>
          <p:nvPr>
            <p:extLst>
              <p:ext uri="{D42A27DB-BD31-4B8C-83A1-F6EECF244321}">
                <p14:modId xmlns:p14="http://schemas.microsoft.com/office/powerpoint/2010/main" val="3228563492"/>
              </p:ext>
            </p:extLst>
          </p:nvPr>
        </p:nvGraphicFramePr>
        <p:xfrm>
          <a:off x="3440933" y="3849169"/>
          <a:ext cx="566682" cy="396240"/>
        </p:xfrm>
        <a:graphic>
          <a:graphicData uri="http://schemas.openxmlformats.org/drawingml/2006/table">
            <a:tbl>
              <a:tblPr firstRow="1" bandRow="1">
                <a:tableStyleId>{2D5ABB26-0587-4C30-8999-92F81FD0307C}</a:tableStyleId>
              </a:tblPr>
              <a:tblGrid>
                <a:gridCol w="566682">
                  <a:extLst>
                    <a:ext uri="{9D8B030D-6E8A-4147-A177-3AD203B41FA5}">
                      <a16:colId xmlns:a16="http://schemas.microsoft.com/office/drawing/2014/main" val="1214770568"/>
                    </a:ext>
                  </a:extLst>
                </a:gridCol>
              </a:tblGrid>
              <a:tr h="155781">
                <a:tc>
                  <a:txBody>
                    <a:bodyPr/>
                    <a:lstStyle/>
                    <a:p>
                      <a:pPr algn="r"/>
                      <a:r>
                        <a:rPr lang="en-US" sz="2000" dirty="0">
                          <a:latin typeface="Consolas" panose="020B0609020204030204" pitchFamily="49" charset="0"/>
                        </a:rPr>
                        <a:t>3</a:t>
                      </a:r>
                      <a:endParaRPr lang="en-CA" sz="20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0308641"/>
                  </a:ext>
                </a:extLst>
              </a:tr>
            </a:tbl>
          </a:graphicData>
        </a:graphic>
      </p:graphicFrame>
      <p:graphicFrame>
        <p:nvGraphicFramePr>
          <p:cNvPr id="27" name="Table 26">
            <a:extLst>
              <a:ext uri="{FF2B5EF4-FFF2-40B4-BE49-F238E27FC236}">
                <a16:creationId xmlns:a16="http://schemas.microsoft.com/office/drawing/2014/main" id="{C31F32E5-CAAA-4E6E-9BD7-BE967B29E8C4}"/>
              </a:ext>
            </a:extLst>
          </p:cNvPr>
          <p:cNvGraphicFramePr>
            <a:graphicFrameLocks noGrp="1"/>
          </p:cNvGraphicFramePr>
          <p:nvPr>
            <p:extLst>
              <p:ext uri="{D42A27DB-BD31-4B8C-83A1-F6EECF244321}">
                <p14:modId xmlns:p14="http://schemas.microsoft.com/office/powerpoint/2010/main" val="161900918"/>
              </p:ext>
            </p:extLst>
          </p:nvPr>
        </p:nvGraphicFramePr>
        <p:xfrm>
          <a:off x="6280156" y="3849169"/>
          <a:ext cx="566682" cy="396240"/>
        </p:xfrm>
        <a:graphic>
          <a:graphicData uri="http://schemas.openxmlformats.org/drawingml/2006/table">
            <a:tbl>
              <a:tblPr firstRow="1" bandRow="1">
                <a:tableStyleId>{2D5ABB26-0587-4C30-8999-92F81FD0307C}</a:tableStyleId>
              </a:tblPr>
              <a:tblGrid>
                <a:gridCol w="566682">
                  <a:extLst>
                    <a:ext uri="{9D8B030D-6E8A-4147-A177-3AD203B41FA5}">
                      <a16:colId xmlns:a16="http://schemas.microsoft.com/office/drawing/2014/main" val="1214770568"/>
                    </a:ext>
                  </a:extLst>
                </a:gridCol>
              </a:tblGrid>
              <a:tr h="155781">
                <a:tc>
                  <a:txBody>
                    <a:bodyPr/>
                    <a:lstStyle/>
                    <a:p>
                      <a:pPr algn="r"/>
                      <a:r>
                        <a:rPr lang="en-US" sz="2000" dirty="0">
                          <a:latin typeface="Consolas" panose="020B0609020204030204" pitchFamily="49" charset="0"/>
                        </a:rPr>
                        <a:t>2</a:t>
                      </a:r>
                      <a:endParaRPr lang="en-CA" sz="20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0308641"/>
                  </a:ext>
                </a:extLst>
              </a:tr>
            </a:tbl>
          </a:graphicData>
        </a:graphic>
      </p:graphicFrame>
      <p:graphicFrame>
        <p:nvGraphicFramePr>
          <p:cNvPr id="28" name="Table 27">
            <a:extLst>
              <a:ext uri="{FF2B5EF4-FFF2-40B4-BE49-F238E27FC236}">
                <a16:creationId xmlns:a16="http://schemas.microsoft.com/office/drawing/2014/main" id="{39A99DBC-6745-482D-9578-76B6BE057ABC}"/>
              </a:ext>
            </a:extLst>
          </p:cNvPr>
          <p:cNvGraphicFramePr>
            <a:graphicFrameLocks noGrp="1"/>
          </p:cNvGraphicFramePr>
          <p:nvPr>
            <p:extLst>
              <p:ext uri="{D42A27DB-BD31-4B8C-83A1-F6EECF244321}">
                <p14:modId xmlns:p14="http://schemas.microsoft.com/office/powerpoint/2010/main" val="2067724650"/>
              </p:ext>
            </p:extLst>
          </p:nvPr>
        </p:nvGraphicFramePr>
        <p:xfrm>
          <a:off x="2303283" y="3849169"/>
          <a:ext cx="566682" cy="396240"/>
        </p:xfrm>
        <a:graphic>
          <a:graphicData uri="http://schemas.openxmlformats.org/drawingml/2006/table">
            <a:tbl>
              <a:tblPr firstRow="1" bandRow="1">
                <a:tableStyleId>{2D5ABB26-0587-4C30-8999-92F81FD0307C}</a:tableStyleId>
              </a:tblPr>
              <a:tblGrid>
                <a:gridCol w="566682">
                  <a:extLst>
                    <a:ext uri="{9D8B030D-6E8A-4147-A177-3AD203B41FA5}">
                      <a16:colId xmlns:a16="http://schemas.microsoft.com/office/drawing/2014/main" val="1214770568"/>
                    </a:ext>
                  </a:extLst>
                </a:gridCol>
              </a:tblGrid>
              <a:tr h="155781">
                <a:tc>
                  <a:txBody>
                    <a:bodyPr/>
                    <a:lstStyle/>
                    <a:p>
                      <a:pPr algn="r"/>
                      <a:r>
                        <a:rPr lang="en-US" sz="2000" dirty="0">
                          <a:latin typeface="Consolas" panose="020B0609020204030204" pitchFamily="49" charset="0"/>
                        </a:rPr>
                        <a:t>2</a:t>
                      </a:r>
                      <a:endParaRPr lang="en-CA" sz="20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0308641"/>
                  </a:ext>
                </a:extLst>
              </a:tr>
            </a:tbl>
          </a:graphicData>
        </a:graphic>
      </p:graphicFrame>
      <p:graphicFrame>
        <p:nvGraphicFramePr>
          <p:cNvPr id="29" name="Table 28">
            <a:extLst>
              <a:ext uri="{FF2B5EF4-FFF2-40B4-BE49-F238E27FC236}">
                <a16:creationId xmlns:a16="http://schemas.microsoft.com/office/drawing/2014/main" id="{C75B018C-6756-44F3-B945-13DCD713A6EA}"/>
              </a:ext>
            </a:extLst>
          </p:cNvPr>
          <p:cNvGraphicFramePr>
            <a:graphicFrameLocks noGrp="1"/>
          </p:cNvGraphicFramePr>
          <p:nvPr>
            <p:extLst>
              <p:ext uri="{D42A27DB-BD31-4B8C-83A1-F6EECF244321}">
                <p14:modId xmlns:p14="http://schemas.microsoft.com/office/powerpoint/2010/main" val="1776642983"/>
              </p:ext>
            </p:extLst>
          </p:nvPr>
        </p:nvGraphicFramePr>
        <p:xfrm>
          <a:off x="2872262" y="3849169"/>
          <a:ext cx="566682" cy="396240"/>
        </p:xfrm>
        <a:graphic>
          <a:graphicData uri="http://schemas.openxmlformats.org/drawingml/2006/table">
            <a:tbl>
              <a:tblPr firstRow="1" bandRow="1">
                <a:tableStyleId>{2D5ABB26-0587-4C30-8999-92F81FD0307C}</a:tableStyleId>
              </a:tblPr>
              <a:tblGrid>
                <a:gridCol w="566682">
                  <a:extLst>
                    <a:ext uri="{9D8B030D-6E8A-4147-A177-3AD203B41FA5}">
                      <a16:colId xmlns:a16="http://schemas.microsoft.com/office/drawing/2014/main" val="1214770568"/>
                    </a:ext>
                  </a:extLst>
                </a:gridCol>
              </a:tblGrid>
              <a:tr h="155781">
                <a:tc>
                  <a:txBody>
                    <a:bodyPr/>
                    <a:lstStyle/>
                    <a:p>
                      <a:pPr algn="r"/>
                      <a:r>
                        <a:rPr lang="en-US" sz="2000" dirty="0">
                          <a:latin typeface="Consolas" panose="020B0609020204030204" pitchFamily="49" charset="0"/>
                        </a:rPr>
                        <a:t>1</a:t>
                      </a:r>
                      <a:endParaRPr lang="en-CA" sz="20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0308641"/>
                  </a:ext>
                </a:extLst>
              </a:tr>
            </a:tbl>
          </a:graphicData>
        </a:graphic>
      </p:graphicFrame>
      <p:graphicFrame>
        <p:nvGraphicFramePr>
          <p:cNvPr id="30" name="Table 29">
            <a:extLst>
              <a:ext uri="{FF2B5EF4-FFF2-40B4-BE49-F238E27FC236}">
                <a16:creationId xmlns:a16="http://schemas.microsoft.com/office/drawing/2014/main" id="{CF2D881E-AC4C-40B3-89E1-A2EC105D5814}"/>
              </a:ext>
            </a:extLst>
          </p:cNvPr>
          <p:cNvGraphicFramePr>
            <a:graphicFrameLocks noGrp="1"/>
          </p:cNvGraphicFramePr>
          <p:nvPr>
            <p:extLst>
              <p:ext uri="{D42A27DB-BD31-4B8C-83A1-F6EECF244321}">
                <p14:modId xmlns:p14="http://schemas.microsoft.com/office/powerpoint/2010/main" val="2813647854"/>
              </p:ext>
            </p:extLst>
          </p:nvPr>
        </p:nvGraphicFramePr>
        <p:xfrm>
          <a:off x="2869811" y="3849169"/>
          <a:ext cx="566682" cy="396240"/>
        </p:xfrm>
        <a:graphic>
          <a:graphicData uri="http://schemas.openxmlformats.org/drawingml/2006/table">
            <a:tbl>
              <a:tblPr firstRow="1" bandRow="1">
                <a:tableStyleId>{2D5ABB26-0587-4C30-8999-92F81FD0307C}</a:tableStyleId>
              </a:tblPr>
              <a:tblGrid>
                <a:gridCol w="566682">
                  <a:extLst>
                    <a:ext uri="{9D8B030D-6E8A-4147-A177-3AD203B41FA5}">
                      <a16:colId xmlns:a16="http://schemas.microsoft.com/office/drawing/2014/main" val="1214770568"/>
                    </a:ext>
                  </a:extLst>
                </a:gridCol>
              </a:tblGrid>
              <a:tr h="155781">
                <a:tc>
                  <a:txBody>
                    <a:bodyPr/>
                    <a:lstStyle/>
                    <a:p>
                      <a:pPr algn="r"/>
                      <a:r>
                        <a:rPr lang="en-US" sz="2000" dirty="0">
                          <a:latin typeface="Consolas" panose="020B0609020204030204" pitchFamily="49" charset="0"/>
                        </a:rPr>
                        <a:t>2</a:t>
                      </a:r>
                      <a:endParaRPr lang="en-CA" sz="20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0308641"/>
                  </a:ext>
                </a:extLst>
              </a:tr>
            </a:tbl>
          </a:graphicData>
        </a:graphic>
      </p:graphicFrame>
      <p:graphicFrame>
        <p:nvGraphicFramePr>
          <p:cNvPr id="31" name="Table 30">
            <a:extLst>
              <a:ext uri="{FF2B5EF4-FFF2-40B4-BE49-F238E27FC236}">
                <a16:creationId xmlns:a16="http://schemas.microsoft.com/office/drawing/2014/main" id="{D7ADBF89-03E5-4AF8-93E6-C678E4569300}"/>
              </a:ext>
            </a:extLst>
          </p:cNvPr>
          <p:cNvGraphicFramePr>
            <a:graphicFrameLocks noGrp="1"/>
          </p:cNvGraphicFramePr>
          <p:nvPr>
            <p:extLst>
              <p:ext uri="{D42A27DB-BD31-4B8C-83A1-F6EECF244321}">
                <p14:modId xmlns:p14="http://schemas.microsoft.com/office/powerpoint/2010/main" val="4066254999"/>
              </p:ext>
            </p:extLst>
          </p:nvPr>
        </p:nvGraphicFramePr>
        <p:xfrm>
          <a:off x="6284682" y="3849169"/>
          <a:ext cx="566682" cy="396240"/>
        </p:xfrm>
        <a:graphic>
          <a:graphicData uri="http://schemas.openxmlformats.org/drawingml/2006/table">
            <a:tbl>
              <a:tblPr firstRow="1" bandRow="1">
                <a:tableStyleId>{2D5ABB26-0587-4C30-8999-92F81FD0307C}</a:tableStyleId>
              </a:tblPr>
              <a:tblGrid>
                <a:gridCol w="566682">
                  <a:extLst>
                    <a:ext uri="{9D8B030D-6E8A-4147-A177-3AD203B41FA5}">
                      <a16:colId xmlns:a16="http://schemas.microsoft.com/office/drawing/2014/main" val="1214770568"/>
                    </a:ext>
                  </a:extLst>
                </a:gridCol>
              </a:tblGrid>
              <a:tr h="155781">
                <a:tc>
                  <a:txBody>
                    <a:bodyPr/>
                    <a:lstStyle/>
                    <a:p>
                      <a:pPr algn="r"/>
                      <a:r>
                        <a:rPr lang="en-US" sz="2000" dirty="0">
                          <a:latin typeface="Consolas" panose="020B0609020204030204" pitchFamily="49" charset="0"/>
                        </a:rPr>
                        <a:t>3</a:t>
                      </a:r>
                      <a:endParaRPr lang="en-CA" sz="20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0308641"/>
                  </a:ext>
                </a:extLst>
              </a:tr>
            </a:tbl>
          </a:graphicData>
        </a:graphic>
      </p:graphicFrame>
      <p:graphicFrame>
        <p:nvGraphicFramePr>
          <p:cNvPr id="32" name="Table 31">
            <a:extLst>
              <a:ext uri="{FF2B5EF4-FFF2-40B4-BE49-F238E27FC236}">
                <a16:creationId xmlns:a16="http://schemas.microsoft.com/office/drawing/2014/main" id="{8BA84CBD-B156-457F-80B9-888FC0613F16}"/>
              </a:ext>
            </a:extLst>
          </p:cNvPr>
          <p:cNvGraphicFramePr>
            <a:graphicFrameLocks noGrp="1"/>
          </p:cNvGraphicFramePr>
          <p:nvPr>
            <p:extLst>
              <p:ext uri="{D42A27DB-BD31-4B8C-83A1-F6EECF244321}">
                <p14:modId xmlns:p14="http://schemas.microsoft.com/office/powerpoint/2010/main" val="634773943"/>
              </p:ext>
            </p:extLst>
          </p:nvPr>
        </p:nvGraphicFramePr>
        <p:xfrm>
          <a:off x="3442537" y="3849169"/>
          <a:ext cx="566682" cy="396240"/>
        </p:xfrm>
        <a:graphic>
          <a:graphicData uri="http://schemas.openxmlformats.org/drawingml/2006/table">
            <a:tbl>
              <a:tblPr firstRow="1" bandRow="1">
                <a:tableStyleId>{2D5ABB26-0587-4C30-8999-92F81FD0307C}</a:tableStyleId>
              </a:tblPr>
              <a:tblGrid>
                <a:gridCol w="566682">
                  <a:extLst>
                    <a:ext uri="{9D8B030D-6E8A-4147-A177-3AD203B41FA5}">
                      <a16:colId xmlns:a16="http://schemas.microsoft.com/office/drawing/2014/main" val="1214770568"/>
                    </a:ext>
                  </a:extLst>
                </a:gridCol>
              </a:tblGrid>
              <a:tr h="155781">
                <a:tc>
                  <a:txBody>
                    <a:bodyPr/>
                    <a:lstStyle/>
                    <a:p>
                      <a:pPr algn="r"/>
                      <a:r>
                        <a:rPr lang="en-US" sz="2000" dirty="0">
                          <a:latin typeface="Consolas" panose="020B0609020204030204" pitchFamily="49" charset="0"/>
                        </a:rPr>
                        <a:t>4</a:t>
                      </a:r>
                      <a:endParaRPr lang="en-CA" sz="20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0308641"/>
                  </a:ext>
                </a:extLst>
              </a:tr>
            </a:tbl>
          </a:graphicData>
        </a:graphic>
      </p:graphicFrame>
      <p:graphicFrame>
        <p:nvGraphicFramePr>
          <p:cNvPr id="33" name="Table 32">
            <a:extLst>
              <a:ext uri="{FF2B5EF4-FFF2-40B4-BE49-F238E27FC236}">
                <a16:creationId xmlns:a16="http://schemas.microsoft.com/office/drawing/2014/main" id="{94CD69D1-0323-4220-88C4-59C88C2FCA0A}"/>
              </a:ext>
            </a:extLst>
          </p:cNvPr>
          <p:cNvGraphicFramePr>
            <a:graphicFrameLocks noGrp="1"/>
          </p:cNvGraphicFramePr>
          <p:nvPr>
            <p:extLst>
              <p:ext uri="{D42A27DB-BD31-4B8C-83A1-F6EECF244321}">
                <p14:modId xmlns:p14="http://schemas.microsoft.com/office/powerpoint/2010/main" val="3252344175"/>
              </p:ext>
            </p:extLst>
          </p:nvPr>
        </p:nvGraphicFramePr>
        <p:xfrm>
          <a:off x="4573758" y="3849169"/>
          <a:ext cx="566682" cy="396240"/>
        </p:xfrm>
        <a:graphic>
          <a:graphicData uri="http://schemas.openxmlformats.org/drawingml/2006/table">
            <a:tbl>
              <a:tblPr firstRow="1" bandRow="1">
                <a:tableStyleId>{2D5ABB26-0587-4C30-8999-92F81FD0307C}</a:tableStyleId>
              </a:tblPr>
              <a:tblGrid>
                <a:gridCol w="566682">
                  <a:extLst>
                    <a:ext uri="{9D8B030D-6E8A-4147-A177-3AD203B41FA5}">
                      <a16:colId xmlns:a16="http://schemas.microsoft.com/office/drawing/2014/main" val="1214770568"/>
                    </a:ext>
                  </a:extLst>
                </a:gridCol>
              </a:tblGrid>
              <a:tr h="155781">
                <a:tc>
                  <a:txBody>
                    <a:bodyPr/>
                    <a:lstStyle/>
                    <a:p>
                      <a:pPr algn="r"/>
                      <a:r>
                        <a:rPr lang="en-US" sz="2000" dirty="0">
                          <a:latin typeface="Consolas" panose="020B0609020204030204" pitchFamily="49" charset="0"/>
                        </a:rPr>
                        <a:t>2</a:t>
                      </a:r>
                      <a:endParaRPr lang="en-CA" sz="20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0308641"/>
                  </a:ext>
                </a:extLst>
              </a:tr>
            </a:tbl>
          </a:graphicData>
        </a:graphic>
      </p:graphicFrame>
      <p:graphicFrame>
        <p:nvGraphicFramePr>
          <p:cNvPr id="34" name="Table 33">
            <a:extLst>
              <a:ext uri="{FF2B5EF4-FFF2-40B4-BE49-F238E27FC236}">
                <a16:creationId xmlns:a16="http://schemas.microsoft.com/office/drawing/2014/main" id="{06348478-9C0D-403B-8043-C9AD95C88CDB}"/>
              </a:ext>
            </a:extLst>
          </p:cNvPr>
          <p:cNvGraphicFramePr>
            <a:graphicFrameLocks noGrp="1"/>
          </p:cNvGraphicFramePr>
          <p:nvPr>
            <p:extLst>
              <p:ext uri="{D42A27DB-BD31-4B8C-83A1-F6EECF244321}">
                <p14:modId xmlns:p14="http://schemas.microsoft.com/office/powerpoint/2010/main" val="2972089365"/>
              </p:ext>
            </p:extLst>
          </p:nvPr>
        </p:nvGraphicFramePr>
        <p:xfrm>
          <a:off x="5133254" y="3849169"/>
          <a:ext cx="566682" cy="396240"/>
        </p:xfrm>
        <a:graphic>
          <a:graphicData uri="http://schemas.openxmlformats.org/drawingml/2006/table">
            <a:tbl>
              <a:tblPr firstRow="1" bandRow="1">
                <a:tableStyleId>{2D5ABB26-0587-4C30-8999-92F81FD0307C}</a:tableStyleId>
              </a:tblPr>
              <a:tblGrid>
                <a:gridCol w="566682">
                  <a:extLst>
                    <a:ext uri="{9D8B030D-6E8A-4147-A177-3AD203B41FA5}">
                      <a16:colId xmlns:a16="http://schemas.microsoft.com/office/drawing/2014/main" val="1214770568"/>
                    </a:ext>
                  </a:extLst>
                </a:gridCol>
              </a:tblGrid>
              <a:tr h="155781">
                <a:tc>
                  <a:txBody>
                    <a:bodyPr/>
                    <a:lstStyle/>
                    <a:p>
                      <a:pPr algn="r"/>
                      <a:r>
                        <a:rPr lang="en-US" sz="2000" dirty="0">
                          <a:latin typeface="Consolas" panose="020B0609020204030204" pitchFamily="49" charset="0"/>
                        </a:rPr>
                        <a:t>3</a:t>
                      </a:r>
                      <a:endParaRPr lang="en-CA" sz="20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0308641"/>
                  </a:ext>
                </a:extLst>
              </a:tr>
            </a:tbl>
          </a:graphicData>
        </a:graphic>
      </p:graphicFrame>
      <p:graphicFrame>
        <p:nvGraphicFramePr>
          <p:cNvPr id="35" name="Table 34">
            <a:extLst>
              <a:ext uri="{FF2B5EF4-FFF2-40B4-BE49-F238E27FC236}">
                <a16:creationId xmlns:a16="http://schemas.microsoft.com/office/drawing/2014/main" id="{33E561AC-EC48-4552-A88A-BEA128420CB2}"/>
              </a:ext>
            </a:extLst>
          </p:cNvPr>
          <p:cNvGraphicFramePr>
            <a:graphicFrameLocks noGrp="1"/>
          </p:cNvGraphicFramePr>
          <p:nvPr>
            <p:extLst>
              <p:ext uri="{D42A27DB-BD31-4B8C-83A1-F6EECF244321}">
                <p14:modId xmlns:p14="http://schemas.microsoft.com/office/powerpoint/2010/main" val="809573665"/>
              </p:ext>
            </p:extLst>
          </p:nvPr>
        </p:nvGraphicFramePr>
        <p:xfrm>
          <a:off x="6281151" y="3849169"/>
          <a:ext cx="566682" cy="396240"/>
        </p:xfrm>
        <a:graphic>
          <a:graphicData uri="http://schemas.openxmlformats.org/drawingml/2006/table">
            <a:tbl>
              <a:tblPr firstRow="1" bandRow="1">
                <a:tableStyleId>{2D5ABB26-0587-4C30-8999-92F81FD0307C}</a:tableStyleId>
              </a:tblPr>
              <a:tblGrid>
                <a:gridCol w="566682">
                  <a:extLst>
                    <a:ext uri="{9D8B030D-6E8A-4147-A177-3AD203B41FA5}">
                      <a16:colId xmlns:a16="http://schemas.microsoft.com/office/drawing/2014/main" val="1214770568"/>
                    </a:ext>
                  </a:extLst>
                </a:gridCol>
              </a:tblGrid>
              <a:tr h="155781">
                <a:tc>
                  <a:txBody>
                    <a:bodyPr/>
                    <a:lstStyle/>
                    <a:p>
                      <a:pPr algn="r"/>
                      <a:r>
                        <a:rPr lang="en-US" sz="2000" dirty="0">
                          <a:latin typeface="Consolas" panose="020B0609020204030204" pitchFamily="49" charset="0"/>
                        </a:rPr>
                        <a:t>4</a:t>
                      </a:r>
                      <a:endParaRPr lang="en-CA" sz="20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0308641"/>
                  </a:ext>
                </a:extLst>
              </a:tr>
            </a:tbl>
          </a:graphicData>
        </a:graphic>
      </p:graphicFrame>
      <p:pic>
        <p:nvPicPr>
          <p:cNvPr id="39" name="Audio 38">
            <a:hlinkClick r:id="" action="ppaction://media"/>
            <a:extLst>
              <a:ext uri="{FF2B5EF4-FFF2-40B4-BE49-F238E27FC236}">
                <a16:creationId xmlns:a16="http://schemas.microsoft.com/office/drawing/2014/main" id="{1FDB4D2A-7113-4CBE-9C5E-495AA0C58AA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3996329841"/>
      </p:ext>
    </p:extLst>
  </p:cSld>
  <p:clrMapOvr>
    <a:masterClrMapping/>
  </p:clrMapOvr>
  <mc:AlternateContent xmlns:mc="http://schemas.openxmlformats.org/markup-compatibility/2006">
    <mc:Choice xmlns:p14="http://schemas.microsoft.com/office/powerpoint/2010/main" Requires="p14">
      <p:transition spd="slow" p14:dur="2000" advTm="163030"/>
    </mc:Choice>
    <mc:Fallback>
      <p:transition spd="slow" advTm="163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35"/>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3">
                                            <p:txEl>
                                              <p:pRg st="8" end="8"/>
                                            </p:txEl>
                                          </p:spTgt>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7" fill="hold" display="0">
                  <p:stCondLst>
                    <p:cond delay="indefinite"/>
                  </p:stCondLst>
                  <p:endCondLst>
                    <p:cond evt="onStopAudio" delay="0">
                      <p:tgtEl>
                        <p:sldTgt/>
                      </p:tgtEl>
                    </p:cond>
                  </p:endCondLst>
                </p:cTn>
                <p:tgtEl>
                  <p:spTgt spid="3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Counting the number of appearances</a:t>
            </a:r>
          </a:p>
        </p:txBody>
      </p:sp>
      <p:sp>
        <p:nvSpPr>
          <p:cNvPr id="3" name="Content Placeholder 2"/>
          <p:cNvSpPr>
            <a:spLocks noGrp="1"/>
          </p:cNvSpPr>
          <p:nvPr>
            <p:ph idx="1"/>
          </p:nvPr>
        </p:nvSpPr>
        <p:spPr/>
        <p:txBody>
          <a:bodyPr>
            <a:normAutofit lnSpcReduction="10000"/>
          </a:bodyPr>
          <a:lstStyle/>
          <a:p>
            <a:r>
              <a:rPr lang="en-US" dirty="0"/>
              <a:t>Thus, we need to implement this algorithm:</a:t>
            </a:r>
          </a:p>
          <a:p>
            <a:pPr lvl="1"/>
            <a:r>
              <a:rPr lang="en-US" dirty="0"/>
              <a:t>Create a counting array of capacity </a:t>
            </a:r>
            <a:r>
              <a:rPr lang="en-US" i="1" dirty="0"/>
              <a:t>n</a:t>
            </a:r>
            <a:r>
              <a:rPr lang="en-US" dirty="0"/>
              <a:t> and initialize the entries to </a:t>
            </a:r>
            <a:r>
              <a:rPr lang="en-US" dirty="0">
                <a:latin typeface="Consolas" panose="020B0609020204030204" pitchFamily="49" charset="0"/>
              </a:rPr>
              <a:t>0</a:t>
            </a:r>
          </a:p>
          <a:p>
            <a:pPr lvl="1"/>
            <a:r>
              <a:rPr lang="en-US" dirty="0"/>
              <a:t>Go through the array to be sorted, and just increment the corresponding entry in your counting array</a:t>
            </a:r>
          </a:p>
          <a:p>
            <a:pPr lvl="1"/>
            <a:endParaRPr lang="en-US" dirty="0"/>
          </a:p>
          <a:p>
            <a:pPr marL="457200" lvl="1" indent="0">
              <a:buNone/>
            </a:pPr>
            <a:r>
              <a:rPr lang="en-US" sz="1600" dirty="0">
                <a:latin typeface="Consolas" panose="020B0609020204030204" pitchFamily="49" charset="0"/>
              </a:rPr>
              <a:t>void </a:t>
            </a:r>
            <a:r>
              <a:rPr lang="en-US" sz="1600" dirty="0" err="1">
                <a:latin typeface="Consolas" panose="020B0609020204030204" pitchFamily="49" charset="0"/>
              </a:rPr>
              <a:t>counting_sort</a:t>
            </a:r>
            <a:r>
              <a:rPr lang="en-US" sz="1600" dirty="0">
                <a:latin typeface="Consolas" panose="020B0609020204030204" pitchFamily="49" charset="0"/>
              </a:rPr>
              <a:t>( unsigned int       array[],</a:t>
            </a:r>
          </a:p>
          <a:p>
            <a:pPr marL="457200" lvl="1" indent="0">
              <a:buNone/>
            </a:pPr>
            <a:r>
              <a:rPr lang="en-US" sz="1600" dirty="0">
                <a:latin typeface="Consolas" panose="020B0609020204030204" pitchFamily="49" charset="0"/>
              </a:rPr>
              <a:t>                    std::</a:t>
            </a:r>
            <a:r>
              <a:rPr lang="en-US" sz="1600" dirty="0" err="1">
                <a:latin typeface="Consolas" panose="020B0609020204030204" pitchFamily="49" charset="0"/>
              </a:rPr>
              <a:t>size_t</a:t>
            </a:r>
            <a:r>
              <a:rPr lang="en-US" sz="1600" dirty="0">
                <a:latin typeface="Consolas" panose="020B0609020204030204" pitchFamily="49" charset="0"/>
              </a:rPr>
              <a:t>  const capacity,</a:t>
            </a:r>
          </a:p>
          <a:p>
            <a:pPr marL="457200" lvl="1" indent="0">
              <a:buNone/>
            </a:pPr>
            <a:r>
              <a:rPr lang="en-US" sz="1600" dirty="0">
                <a:latin typeface="Consolas" panose="020B0609020204030204" pitchFamily="49" charset="0"/>
              </a:rPr>
              <a:t>                    unsigned int const </a:t>
            </a:r>
            <a:r>
              <a:rPr lang="en-US" sz="1600" dirty="0" err="1">
                <a:latin typeface="Consolas" panose="020B0609020204030204" pitchFamily="49" charset="0"/>
              </a:rPr>
              <a:t>max_value</a:t>
            </a:r>
            <a:r>
              <a:rPr lang="en-US" sz="1600" dirty="0">
                <a:latin typeface="Consolas" panose="020B0609020204030204" pitchFamily="49" charset="0"/>
              </a:rPr>
              <a:t> ) {</a:t>
            </a:r>
          </a:p>
          <a:p>
            <a:pPr marL="457200" lvl="1" indent="0">
              <a:buNone/>
            </a:pPr>
            <a:r>
              <a:rPr lang="en-US" sz="1600" dirty="0">
                <a:latin typeface="Consolas" panose="020B0609020204030204" pitchFamily="49" charset="0"/>
              </a:rPr>
              <a:t>    unsigned int </a:t>
            </a:r>
            <a:r>
              <a:rPr lang="en-US" sz="1600" dirty="0" err="1">
                <a:latin typeface="Consolas" panose="020B0609020204030204" pitchFamily="49" charset="0"/>
              </a:rPr>
              <a:t>counting_array</a:t>
            </a:r>
            <a:r>
              <a:rPr lang="en-US" sz="1600" dirty="0">
                <a:latin typeface="Consolas" panose="020B0609020204030204" pitchFamily="49" charset="0"/>
              </a:rPr>
              <a:t>[</a:t>
            </a:r>
            <a:r>
              <a:rPr lang="en-US" sz="1600" dirty="0" err="1">
                <a:latin typeface="Consolas" panose="020B0609020204030204" pitchFamily="49" charset="0"/>
              </a:rPr>
              <a:t>max_value</a:t>
            </a:r>
            <a:r>
              <a:rPr lang="en-US" sz="1600" dirty="0">
                <a:latin typeface="Consolas" panose="020B0609020204030204" pitchFamily="49" charset="0"/>
              </a:rPr>
              <a:t> + 1]{};</a:t>
            </a:r>
          </a:p>
          <a:p>
            <a:pPr marL="457200" lvl="1" indent="0">
              <a:buNone/>
            </a:pPr>
            <a:endParaRPr lang="en-US" sz="1600" dirty="0">
              <a:latin typeface="Consolas" panose="020B0609020204030204" pitchFamily="49" charset="0"/>
            </a:endParaRPr>
          </a:p>
          <a:p>
            <a:pPr marL="457200" lvl="1" indent="0">
              <a:buNone/>
            </a:pPr>
            <a:r>
              <a:rPr lang="en-US" sz="1600" dirty="0">
                <a:latin typeface="Consolas" panose="020B0609020204030204" pitchFamily="49" charset="0"/>
              </a:rPr>
              <a:t>    for ( std::</a:t>
            </a:r>
            <a:r>
              <a:rPr lang="en-US" sz="1600" dirty="0" err="1">
                <a:latin typeface="Consolas" panose="020B0609020204030204" pitchFamily="49" charset="0"/>
              </a:rPr>
              <a:t>size_t</a:t>
            </a:r>
            <a:r>
              <a:rPr lang="en-US" sz="1600" dirty="0">
                <a:latin typeface="Consolas" panose="020B0609020204030204" pitchFamily="49" charset="0"/>
              </a:rPr>
              <a:t> k{0}; k &lt; capacity; ++k ) {</a:t>
            </a:r>
          </a:p>
          <a:p>
            <a:pPr marL="457200" lvl="1" indent="0">
              <a:buNone/>
            </a:pPr>
            <a:r>
              <a:rPr lang="en-US" sz="1600" dirty="0">
                <a:latin typeface="Consolas" panose="020B0609020204030204" pitchFamily="49" charset="0"/>
              </a:rPr>
              <a:t>        ++</a:t>
            </a:r>
            <a:r>
              <a:rPr lang="en-US" sz="1600" dirty="0" err="1">
                <a:latin typeface="Consolas" panose="020B0609020204030204" pitchFamily="49" charset="0"/>
              </a:rPr>
              <a:t>counting_array</a:t>
            </a:r>
            <a:r>
              <a:rPr lang="en-US" sz="1600" dirty="0">
                <a:latin typeface="Consolas" panose="020B0609020204030204" pitchFamily="49" charset="0"/>
              </a:rPr>
              <a:t>[         ];</a:t>
            </a:r>
          </a:p>
          <a:p>
            <a:pPr marL="457200" lvl="1" indent="0">
              <a:buNone/>
            </a:pPr>
            <a:r>
              <a:rPr lang="en-US" sz="1600" dirty="0">
                <a:latin typeface="Consolas" panose="020B0609020204030204" pitchFamily="49" charset="0"/>
              </a:rPr>
              <a:t>    }</a:t>
            </a:r>
          </a:p>
          <a:p>
            <a:pPr marL="457200" lvl="1" indent="0">
              <a:buNone/>
            </a:pPr>
            <a:endParaRPr lang="en-US" sz="1600" dirty="0">
              <a:latin typeface="Consolas" panose="020B0609020204030204" pitchFamily="49" charset="0"/>
            </a:endParaRPr>
          </a:p>
          <a:p>
            <a:pPr marL="457200" lvl="1" indent="0">
              <a:buNone/>
            </a:pPr>
            <a:r>
              <a:rPr lang="en-US" sz="1600" dirty="0">
                <a:latin typeface="Consolas" panose="020B0609020204030204" pitchFamily="49" charset="0"/>
              </a:rPr>
              <a:t>    // Now re-populate the array with the entries in order</a:t>
            </a:r>
          </a:p>
          <a:p>
            <a:pPr marL="457200" lvl="1" indent="0">
              <a:buNone/>
            </a:pPr>
            <a:r>
              <a:rPr lang="en-US" sz="1600" dirty="0">
                <a:latin typeface="Consolas" panose="020B0609020204030204" pitchFamily="49" charset="0"/>
              </a:rPr>
              <a:t>}</a:t>
            </a:r>
          </a:p>
        </p:txBody>
      </p:sp>
      <p:sp>
        <p:nvSpPr>
          <p:cNvPr id="11" name="TextBox 10">
            <a:extLst>
              <a:ext uri="{FF2B5EF4-FFF2-40B4-BE49-F238E27FC236}">
                <a16:creationId xmlns:a16="http://schemas.microsoft.com/office/drawing/2014/main" id="{3BC69B7D-CE81-4B41-BD9D-ED8B68F4DB3F}"/>
              </a:ext>
            </a:extLst>
          </p:cNvPr>
          <p:cNvSpPr txBox="1"/>
          <p:nvPr/>
        </p:nvSpPr>
        <p:spPr>
          <a:xfrm>
            <a:off x="3779669" y="4709003"/>
            <a:ext cx="1138561" cy="338554"/>
          </a:xfrm>
          <a:prstGeom prst="rect">
            <a:avLst/>
          </a:prstGeom>
          <a:noFill/>
        </p:spPr>
        <p:txBody>
          <a:bodyPr wrap="square">
            <a:spAutoFit/>
          </a:bodyPr>
          <a:lstStyle/>
          <a:p>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array[k]</a:t>
            </a:r>
            <a:endParaRPr lang="en-US" dirty="0"/>
          </a:p>
        </p:txBody>
      </p:sp>
      <p:pic>
        <p:nvPicPr>
          <p:cNvPr id="17" name="Audio 16">
            <a:hlinkClick r:id="" action="ppaction://media"/>
            <a:extLst>
              <a:ext uri="{FF2B5EF4-FFF2-40B4-BE49-F238E27FC236}">
                <a16:creationId xmlns:a16="http://schemas.microsoft.com/office/drawing/2014/main" id="{D9775C7D-241A-43AE-8CCF-7052C5C7EE4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1565172620"/>
      </p:ext>
    </p:extLst>
  </p:cSld>
  <p:clrMapOvr>
    <a:masterClrMapping/>
  </p:clrMapOvr>
  <mc:AlternateContent xmlns:mc="http://schemas.openxmlformats.org/markup-compatibility/2006">
    <mc:Choice xmlns:p14="http://schemas.microsoft.com/office/powerpoint/2010/main" Requires="p14">
      <p:transition spd="slow" p14:dur="2000" advTm="136018"/>
    </mc:Choice>
    <mc:Fallback>
      <p:transition spd="slow" advTm="136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7"/>
                </p:tgtEl>
              </p:cMediaNode>
            </p:audio>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Filling in the original array</a:t>
            </a:r>
          </a:p>
        </p:txBody>
      </p:sp>
      <p:sp>
        <p:nvSpPr>
          <p:cNvPr id="3" name="Content Placeholder 2"/>
          <p:cNvSpPr>
            <a:spLocks noGrp="1"/>
          </p:cNvSpPr>
          <p:nvPr>
            <p:ph idx="1"/>
          </p:nvPr>
        </p:nvSpPr>
        <p:spPr/>
        <p:txBody>
          <a:bodyPr>
            <a:normAutofit lnSpcReduction="10000"/>
          </a:bodyPr>
          <a:lstStyle/>
          <a:p>
            <a:r>
              <a:rPr lang="en-US" dirty="0"/>
              <a:t>Thus, given these two arrays, we now must create a sorted array</a:t>
            </a:r>
          </a:p>
          <a:p>
            <a:endParaRPr lang="en-US" dirty="0"/>
          </a:p>
          <a:p>
            <a:endParaRPr lang="en-US" dirty="0"/>
          </a:p>
          <a:p>
            <a:endParaRPr lang="en-US" dirty="0"/>
          </a:p>
          <a:p>
            <a:endParaRPr lang="en-US" dirty="0"/>
          </a:p>
          <a:p>
            <a:endParaRPr lang="en-US" dirty="0"/>
          </a:p>
          <a:p>
            <a:endParaRPr lang="en-US" dirty="0"/>
          </a:p>
          <a:p>
            <a:endParaRPr lang="en-US" dirty="0"/>
          </a:p>
          <a:p>
            <a:r>
              <a:rPr lang="en-US" dirty="0"/>
              <a:t>Previous, we had to swap entries</a:t>
            </a:r>
          </a:p>
          <a:p>
            <a:pPr lvl="1"/>
            <a:r>
              <a:rPr lang="en-US" dirty="0"/>
              <a:t>However, now, we proceed as follows:</a:t>
            </a:r>
          </a:p>
          <a:p>
            <a:pPr lvl="2"/>
            <a:r>
              <a:rPr lang="en-US" dirty="0"/>
              <a:t>Fill the first three entries with </a:t>
            </a:r>
            <a:r>
              <a:rPr lang="en-US" dirty="0">
                <a:latin typeface="Consolas" panose="020B0609020204030204" pitchFamily="49" charset="0"/>
              </a:rPr>
              <a:t>0</a:t>
            </a:r>
            <a:r>
              <a:rPr lang="en-US" dirty="0"/>
              <a:t>s</a:t>
            </a:r>
          </a:p>
          <a:p>
            <a:pPr lvl="2"/>
            <a:r>
              <a:rPr lang="en-US" dirty="0"/>
              <a:t>Fill the next two with </a:t>
            </a:r>
            <a:r>
              <a:rPr lang="en-US" dirty="0">
                <a:latin typeface="Consolas" panose="020B0609020204030204" pitchFamily="49" charset="0"/>
              </a:rPr>
              <a:t>1</a:t>
            </a:r>
            <a:r>
              <a:rPr lang="en-US" dirty="0"/>
              <a:t>s</a:t>
            </a:r>
          </a:p>
          <a:p>
            <a:pPr lvl="2"/>
            <a:r>
              <a:rPr lang="en-US" dirty="0"/>
              <a:t>Fill the next two with </a:t>
            </a:r>
            <a:r>
              <a:rPr lang="en-US" dirty="0">
                <a:latin typeface="Consolas" panose="020B0609020204030204" pitchFamily="49" charset="0"/>
              </a:rPr>
              <a:t>2</a:t>
            </a:r>
            <a:r>
              <a:rPr lang="en-US" dirty="0"/>
              <a:t>s</a:t>
            </a:r>
          </a:p>
          <a:p>
            <a:pPr lvl="2"/>
            <a:r>
              <a:rPr lang="en-US" dirty="0"/>
              <a:t>Fill the next four with </a:t>
            </a:r>
            <a:r>
              <a:rPr lang="en-US" dirty="0">
                <a:latin typeface="Consolas" panose="020B0609020204030204" pitchFamily="49" charset="0"/>
              </a:rPr>
              <a:t>3</a:t>
            </a:r>
            <a:r>
              <a:rPr lang="en-US" dirty="0"/>
              <a:t>s</a:t>
            </a:r>
          </a:p>
          <a:p>
            <a:pPr marL="457200" lvl="1" indent="0">
              <a:buNone/>
            </a:pPr>
            <a:r>
              <a:rPr lang="en-US" dirty="0"/>
              <a:t>      and so on, until the array is full</a:t>
            </a:r>
          </a:p>
          <a:p>
            <a:endParaRPr lang="en-US" dirty="0"/>
          </a:p>
          <a:p>
            <a:pPr marL="0" indent="0">
              <a:buNone/>
            </a:pPr>
            <a:endParaRPr lang="en-US" dirty="0"/>
          </a:p>
          <a:p>
            <a:pPr marL="0" indent="0">
              <a:buNone/>
            </a:pPr>
            <a:endParaRPr lang="en-US" dirty="0"/>
          </a:p>
          <a:p>
            <a:pPr lvl="1"/>
            <a:endParaRPr lang="en-US" dirty="0"/>
          </a:p>
        </p:txBody>
      </p:sp>
      <p:graphicFrame>
        <p:nvGraphicFramePr>
          <p:cNvPr id="6" name="Table 5">
            <a:extLst>
              <a:ext uri="{FF2B5EF4-FFF2-40B4-BE49-F238E27FC236}">
                <a16:creationId xmlns:a16="http://schemas.microsoft.com/office/drawing/2014/main" id="{1527244B-1455-4998-8EC8-08E20285B9BF}"/>
              </a:ext>
            </a:extLst>
          </p:cNvPr>
          <p:cNvGraphicFramePr>
            <a:graphicFrameLocks noGrp="1"/>
          </p:cNvGraphicFramePr>
          <p:nvPr>
            <p:extLst>
              <p:ext uri="{D42A27DB-BD31-4B8C-83A1-F6EECF244321}">
                <p14:modId xmlns:p14="http://schemas.microsoft.com/office/powerpoint/2010/main" val="3369710139"/>
              </p:ext>
            </p:extLst>
          </p:nvPr>
        </p:nvGraphicFramePr>
        <p:xfrm>
          <a:off x="144462" y="2222444"/>
          <a:ext cx="8855064" cy="579120"/>
        </p:xfrm>
        <a:graphic>
          <a:graphicData uri="http://schemas.openxmlformats.org/drawingml/2006/table">
            <a:tbl>
              <a:tblPr firstRow="1" bandRow="1">
                <a:tableStyleId>{2D5ABB26-0587-4C30-8999-92F81FD0307C}</a:tableStyleId>
              </a:tblPr>
              <a:tblGrid>
                <a:gridCol w="368961">
                  <a:extLst>
                    <a:ext uri="{9D8B030D-6E8A-4147-A177-3AD203B41FA5}">
                      <a16:colId xmlns:a16="http://schemas.microsoft.com/office/drawing/2014/main" val="20000"/>
                    </a:ext>
                  </a:extLst>
                </a:gridCol>
                <a:gridCol w="368961">
                  <a:extLst>
                    <a:ext uri="{9D8B030D-6E8A-4147-A177-3AD203B41FA5}">
                      <a16:colId xmlns:a16="http://schemas.microsoft.com/office/drawing/2014/main" val="20001"/>
                    </a:ext>
                  </a:extLst>
                </a:gridCol>
                <a:gridCol w="368961">
                  <a:extLst>
                    <a:ext uri="{9D8B030D-6E8A-4147-A177-3AD203B41FA5}">
                      <a16:colId xmlns:a16="http://schemas.microsoft.com/office/drawing/2014/main" val="20002"/>
                    </a:ext>
                  </a:extLst>
                </a:gridCol>
                <a:gridCol w="368961">
                  <a:extLst>
                    <a:ext uri="{9D8B030D-6E8A-4147-A177-3AD203B41FA5}">
                      <a16:colId xmlns:a16="http://schemas.microsoft.com/office/drawing/2014/main" val="20003"/>
                    </a:ext>
                  </a:extLst>
                </a:gridCol>
                <a:gridCol w="368961">
                  <a:extLst>
                    <a:ext uri="{9D8B030D-6E8A-4147-A177-3AD203B41FA5}">
                      <a16:colId xmlns:a16="http://schemas.microsoft.com/office/drawing/2014/main" val="20004"/>
                    </a:ext>
                  </a:extLst>
                </a:gridCol>
                <a:gridCol w="368961">
                  <a:extLst>
                    <a:ext uri="{9D8B030D-6E8A-4147-A177-3AD203B41FA5}">
                      <a16:colId xmlns:a16="http://schemas.microsoft.com/office/drawing/2014/main" val="20005"/>
                    </a:ext>
                  </a:extLst>
                </a:gridCol>
                <a:gridCol w="368961">
                  <a:extLst>
                    <a:ext uri="{9D8B030D-6E8A-4147-A177-3AD203B41FA5}">
                      <a16:colId xmlns:a16="http://schemas.microsoft.com/office/drawing/2014/main" val="20006"/>
                    </a:ext>
                  </a:extLst>
                </a:gridCol>
                <a:gridCol w="368961">
                  <a:extLst>
                    <a:ext uri="{9D8B030D-6E8A-4147-A177-3AD203B41FA5}">
                      <a16:colId xmlns:a16="http://schemas.microsoft.com/office/drawing/2014/main" val="20007"/>
                    </a:ext>
                  </a:extLst>
                </a:gridCol>
                <a:gridCol w="368961">
                  <a:extLst>
                    <a:ext uri="{9D8B030D-6E8A-4147-A177-3AD203B41FA5}">
                      <a16:colId xmlns:a16="http://schemas.microsoft.com/office/drawing/2014/main" val="20008"/>
                    </a:ext>
                  </a:extLst>
                </a:gridCol>
                <a:gridCol w="368961">
                  <a:extLst>
                    <a:ext uri="{9D8B030D-6E8A-4147-A177-3AD203B41FA5}">
                      <a16:colId xmlns:a16="http://schemas.microsoft.com/office/drawing/2014/main" val="20009"/>
                    </a:ext>
                  </a:extLst>
                </a:gridCol>
                <a:gridCol w="368961">
                  <a:extLst>
                    <a:ext uri="{9D8B030D-6E8A-4147-A177-3AD203B41FA5}">
                      <a16:colId xmlns:a16="http://schemas.microsoft.com/office/drawing/2014/main" val="4250076953"/>
                    </a:ext>
                  </a:extLst>
                </a:gridCol>
                <a:gridCol w="368961">
                  <a:extLst>
                    <a:ext uri="{9D8B030D-6E8A-4147-A177-3AD203B41FA5}">
                      <a16:colId xmlns:a16="http://schemas.microsoft.com/office/drawing/2014/main" val="4149148713"/>
                    </a:ext>
                  </a:extLst>
                </a:gridCol>
                <a:gridCol w="368961">
                  <a:extLst>
                    <a:ext uri="{9D8B030D-6E8A-4147-A177-3AD203B41FA5}">
                      <a16:colId xmlns:a16="http://schemas.microsoft.com/office/drawing/2014/main" val="2445279373"/>
                    </a:ext>
                  </a:extLst>
                </a:gridCol>
                <a:gridCol w="368961">
                  <a:extLst>
                    <a:ext uri="{9D8B030D-6E8A-4147-A177-3AD203B41FA5}">
                      <a16:colId xmlns:a16="http://schemas.microsoft.com/office/drawing/2014/main" val="4282644092"/>
                    </a:ext>
                  </a:extLst>
                </a:gridCol>
                <a:gridCol w="368961">
                  <a:extLst>
                    <a:ext uri="{9D8B030D-6E8A-4147-A177-3AD203B41FA5}">
                      <a16:colId xmlns:a16="http://schemas.microsoft.com/office/drawing/2014/main" val="2680710497"/>
                    </a:ext>
                  </a:extLst>
                </a:gridCol>
                <a:gridCol w="368961">
                  <a:extLst>
                    <a:ext uri="{9D8B030D-6E8A-4147-A177-3AD203B41FA5}">
                      <a16:colId xmlns:a16="http://schemas.microsoft.com/office/drawing/2014/main" val="1085387844"/>
                    </a:ext>
                  </a:extLst>
                </a:gridCol>
                <a:gridCol w="368961">
                  <a:extLst>
                    <a:ext uri="{9D8B030D-6E8A-4147-A177-3AD203B41FA5}">
                      <a16:colId xmlns:a16="http://schemas.microsoft.com/office/drawing/2014/main" val="44988183"/>
                    </a:ext>
                  </a:extLst>
                </a:gridCol>
                <a:gridCol w="368961">
                  <a:extLst>
                    <a:ext uri="{9D8B030D-6E8A-4147-A177-3AD203B41FA5}">
                      <a16:colId xmlns:a16="http://schemas.microsoft.com/office/drawing/2014/main" val="844952476"/>
                    </a:ext>
                  </a:extLst>
                </a:gridCol>
                <a:gridCol w="368961">
                  <a:extLst>
                    <a:ext uri="{9D8B030D-6E8A-4147-A177-3AD203B41FA5}">
                      <a16:colId xmlns:a16="http://schemas.microsoft.com/office/drawing/2014/main" val="789355132"/>
                    </a:ext>
                  </a:extLst>
                </a:gridCol>
                <a:gridCol w="368961">
                  <a:extLst>
                    <a:ext uri="{9D8B030D-6E8A-4147-A177-3AD203B41FA5}">
                      <a16:colId xmlns:a16="http://schemas.microsoft.com/office/drawing/2014/main" val="1531058035"/>
                    </a:ext>
                  </a:extLst>
                </a:gridCol>
                <a:gridCol w="368961">
                  <a:extLst>
                    <a:ext uri="{9D8B030D-6E8A-4147-A177-3AD203B41FA5}">
                      <a16:colId xmlns:a16="http://schemas.microsoft.com/office/drawing/2014/main" val="4035014530"/>
                    </a:ext>
                  </a:extLst>
                </a:gridCol>
                <a:gridCol w="368961">
                  <a:extLst>
                    <a:ext uri="{9D8B030D-6E8A-4147-A177-3AD203B41FA5}">
                      <a16:colId xmlns:a16="http://schemas.microsoft.com/office/drawing/2014/main" val="1093464001"/>
                    </a:ext>
                  </a:extLst>
                </a:gridCol>
                <a:gridCol w="368961">
                  <a:extLst>
                    <a:ext uri="{9D8B030D-6E8A-4147-A177-3AD203B41FA5}">
                      <a16:colId xmlns:a16="http://schemas.microsoft.com/office/drawing/2014/main" val="988676975"/>
                    </a:ext>
                  </a:extLst>
                </a:gridCol>
                <a:gridCol w="368961">
                  <a:extLst>
                    <a:ext uri="{9D8B030D-6E8A-4147-A177-3AD203B41FA5}">
                      <a16:colId xmlns:a16="http://schemas.microsoft.com/office/drawing/2014/main" val="2178022431"/>
                    </a:ext>
                  </a:extLst>
                </a:gridCol>
              </a:tblGrid>
              <a:tr h="176742">
                <a:tc>
                  <a:txBody>
                    <a:bodyPr/>
                    <a:lstStyle/>
                    <a:p>
                      <a:pPr algn="l"/>
                      <a:r>
                        <a:rPr lang="en-US" sz="1400" dirty="0">
                          <a:latin typeface="Consolas" panose="020B0609020204030204" pitchFamily="49" charset="0"/>
                        </a:rPr>
                        <a:t> 0</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1</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2</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3</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4</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5</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6</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7</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8</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latin typeface="Consolas" panose="020B0609020204030204" pitchFamily="49" charset="0"/>
                        </a:rPr>
                        <a:t> 9</a:t>
                      </a:r>
                      <a:endParaRPr lang="en-CA" sz="1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10</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11</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12</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13</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14</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15</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16</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17</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18</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19</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20</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21</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22</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CA" sz="1400" dirty="0">
                          <a:latin typeface="Consolas" panose="020B0609020204030204" pitchFamily="49" charset="0"/>
                        </a:rPr>
                        <a:t>23</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02987">
                <a:tc>
                  <a:txBody>
                    <a:bodyPr/>
                    <a:lstStyle/>
                    <a:p>
                      <a:pPr algn="r"/>
                      <a:r>
                        <a:rPr lang="en-CA" sz="1800" dirty="0">
                          <a:latin typeface="Consolas" panose="020B0609020204030204" pitchFamily="49"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CA" sz="1800" dirty="0">
                          <a:latin typeface="Consolas" panose="020B0609020204030204" pitchFamily="49"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12" name="Table 11">
            <a:extLst>
              <a:ext uri="{FF2B5EF4-FFF2-40B4-BE49-F238E27FC236}">
                <a16:creationId xmlns:a16="http://schemas.microsoft.com/office/drawing/2014/main" id="{A68D0E78-4FAC-4509-8847-050440DEBDDE}"/>
              </a:ext>
            </a:extLst>
          </p:cNvPr>
          <p:cNvGraphicFramePr>
            <a:graphicFrameLocks noGrp="1"/>
          </p:cNvGraphicFramePr>
          <p:nvPr>
            <p:extLst>
              <p:ext uri="{D42A27DB-BD31-4B8C-83A1-F6EECF244321}">
                <p14:modId xmlns:p14="http://schemas.microsoft.com/office/powerpoint/2010/main" val="1073260228"/>
              </p:ext>
            </p:extLst>
          </p:nvPr>
        </p:nvGraphicFramePr>
        <p:xfrm>
          <a:off x="1492405" y="3103768"/>
          <a:ext cx="5666820" cy="640080"/>
        </p:xfrm>
        <a:graphic>
          <a:graphicData uri="http://schemas.openxmlformats.org/drawingml/2006/table">
            <a:tbl>
              <a:tblPr firstRow="1" bandRow="1">
                <a:tableStyleId>{2D5ABB26-0587-4C30-8999-92F81FD0307C}</a:tableStyleId>
              </a:tblPr>
              <a:tblGrid>
                <a:gridCol w="566682">
                  <a:extLst>
                    <a:ext uri="{9D8B030D-6E8A-4147-A177-3AD203B41FA5}">
                      <a16:colId xmlns:a16="http://schemas.microsoft.com/office/drawing/2014/main" val="20000"/>
                    </a:ext>
                  </a:extLst>
                </a:gridCol>
                <a:gridCol w="566682">
                  <a:extLst>
                    <a:ext uri="{9D8B030D-6E8A-4147-A177-3AD203B41FA5}">
                      <a16:colId xmlns:a16="http://schemas.microsoft.com/office/drawing/2014/main" val="20001"/>
                    </a:ext>
                  </a:extLst>
                </a:gridCol>
                <a:gridCol w="566682">
                  <a:extLst>
                    <a:ext uri="{9D8B030D-6E8A-4147-A177-3AD203B41FA5}">
                      <a16:colId xmlns:a16="http://schemas.microsoft.com/office/drawing/2014/main" val="20002"/>
                    </a:ext>
                  </a:extLst>
                </a:gridCol>
                <a:gridCol w="566682">
                  <a:extLst>
                    <a:ext uri="{9D8B030D-6E8A-4147-A177-3AD203B41FA5}">
                      <a16:colId xmlns:a16="http://schemas.microsoft.com/office/drawing/2014/main" val="20003"/>
                    </a:ext>
                  </a:extLst>
                </a:gridCol>
                <a:gridCol w="566682">
                  <a:extLst>
                    <a:ext uri="{9D8B030D-6E8A-4147-A177-3AD203B41FA5}">
                      <a16:colId xmlns:a16="http://schemas.microsoft.com/office/drawing/2014/main" val="20004"/>
                    </a:ext>
                  </a:extLst>
                </a:gridCol>
                <a:gridCol w="566682">
                  <a:extLst>
                    <a:ext uri="{9D8B030D-6E8A-4147-A177-3AD203B41FA5}">
                      <a16:colId xmlns:a16="http://schemas.microsoft.com/office/drawing/2014/main" val="20005"/>
                    </a:ext>
                  </a:extLst>
                </a:gridCol>
                <a:gridCol w="566682">
                  <a:extLst>
                    <a:ext uri="{9D8B030D-6E8A-4147-A177-3AD203B41FA5}">
                      <a16:colId xmlns:a16="http://schemas.microsoft.com/office/drawing/2014/main" val="20006"/>
                    </a:ext>
                  </a:extLst>
                </a:gridCol>
                <a:gridCol w="566682">
                  <a:extLst>
                    <a:ext uri="{9D8B030D-6E8A-4147-A177-3AD203B41FA5}">
                      <a16:colId xmlns:a16="http://schemas.microsoft.com/office/drawing/2014/main" val="20007"/>
                    </a:ext>
                  </a:extLst>
                </a:gridCol>
                <a:gridCol w="566682">
                  <a:extLst>
                    <a:ext uri="{9D8B030D-6E8A-4147-A177-3AD203B41FA5}">
                      <a16:colId xmlns:a16="http://schemas.microsoft.com/office/drawing/2014/main" val="20008"/>
                    </a:ext>
                  </a:extLst>
                </a:gridCol>
                <a:gridCol w="566682">
                  <a:extLst>
                    <a:ext uri="{9D8B030D-6E8A-4147-A177-3AD203B41FA5}">
                      <a16:colId xmlns:a16="http://schemas.microsoft.com/office/drawing/2014/main" val="20009"/>
                    </a:ext>
                  </a:extLst>
                </a:gridCol>
              </a:tblGrid>
              <a:tr h="155781">
                <a:tc>
                  <a:txBody>
                    <a:bodyPr/>
                    <a:lstStyle/>
                    <a:p>
                      <a:pPr algn="l"/>
                      <a:r>
                        <a:rPr lang="en-US" sz="1600" dirty="0">
                          <a:latin typeface="Consolas" panose="020B0609020204030204" pitchFamily="49" charset="0"/>
                        </a:rPr>
                        <a:t> 0</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1</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2</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3</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4</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5</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6</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7</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8</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Consolas" panose="020B0609020204030204" pitchFamily="49" charset="0"/>
                        </a:rPr>
                        <a:t> 9</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55781">
                <a:tc>
                  <a:txBody>
                    <a:bodyPr/>
                    <a:lstStyle/>
                    <a:p>
                      <a:pPr algn="r"/>
                      <a:r>
                        <a:rPr lang="en-CA" sz="2000" dirty="0">
                          <a:latin typeface="Consolas" panose="020B06090202040302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2000" dirty="0">
                          <a:latin typeface="Consolas" panose="020B06090202040302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13" name="Table 12">
            <a:extLst>
              <a:ext uri="{FF2B5EF4-FFF2-40B4-BE49-F238E27FC236}">
                <a16:creationId xmlns:a16="http://schemas.microsoft.com/office/drawing/2014/main" id="{C7F1411F-B603-48D1-94F7-F3B4616D70A8}"/>
              </a:ext>
            </a:extLst>
          </p:cNvPr>
          <p:cNvGraphicFramePr>
            <a:graphicFrameLocks noGrp="1"/>
          </p:cNvGraphicFramePr>
          <p:nvPr>
            <p:extLst>
              <p:ext uri="{D42A27DB-BD31-4B8C-83A1-F6EECF244321}">
                <p14:modId xmlns:p14="http://schemas.microsoft.com/office/powerpoint/2010/main" val="3147927723"/>
              </p:ext>
            </p:extLst>
          </p:nvPr>
        </p:nvGraphicFramePr>
        <p:xfrm>
          <a:off x="2726582" y="2437671"/>
          <a:ext cx="1475844" cy="365760"/>
        </p:xfrm>
        <a:graphic>
          <a:graphicData uri="http://schemas.openxmlformats.org/drawingml/2006/table">
            <a:tbl>
              <a:tblPr firstRow="1" bandRow="1">
                <a:tableStyleId>{2D5ABB26-0587-4C30-8999-92F81FD0307C}</a:tableStyleId>
              </a:tblPr>
              <a:tblGrid>
                <a:gridCol w="368961">
                  <a:extLst>
                    <a:ext uri="{9D8B030D-6E8A-4147-A177-3AD203B41FA5}">
                      <a16:colId xmlns:a16="http://schemas.microsoft.com/office/drawing/2014/main" val="20000"/>
                    </a:ext>
                  </a:extLst>
                </a:gridCol>
                <a:gridCol w="368961">
                  <a:extLst>
                    <a:ext uri="{9D8B030D-6E8A-4147-A177-3AD203B41FA5}">
                      <a16:colId xmlns:a16="http://schemas.microsoft.com/office/drawing/2014/main" val="20001"/>
                    </a:ext>
                  </a:extLst>
                </a:gridCol>
                <a:gridCol w="368961">
                  <a:extLst>
                    <a:ext uri="{9D8B030D-6E8A-4147-A177-3AD203B41FA5}">
                      <a16:colId xmlns:a16="http://schemas.microsoft.com/office/drawing/2014/main" val="20002"/>
                    </a:ext>
                  </a:extLst>
                </a:gridCol>
                <a:gridCol w="368961">
                  <a:extLst>
                    <a:ext uri="{9D8B030D-6E8A-4147-A177-3AD203B41FA5}">
                      <a16:colId xmlns:a16="http://schemas.microsoft.com/office/drawing/2014/main" val="20003"/>
                    </a:ext>
                  </a:extLst>
                </a:gridCol>
              </a:tblGrid>
              <a:tr h="302987">
                <a:tc>
                  <a:txBody>
                    <a:bodyPr/>
                    <a:lstStyle/>
                    <a:p>
                      <a:pPr algn="r"/>
                      <a:r>
                        <a:rPr lang="en-CA" sz="1800" dirty="0">
                          <a:latin typeface="Consolas" panose="020B06090202040302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1800" dirty="0">
                          <a:latin typeface="Consolas" panose="020B06090202040302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1800" dirty="0">
                          <a:latin typeface="Consolas" panose="020B06090202040302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1800" dirty="0">
                          <a:latin typeface="Consolas" panose="020B06090202040302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14" name="Table 13">
            <a:extLst>
              <a:ext uri="{FF2B5EF4-FFF2-40B4-BE49-F238E27FC236}">
                <a16:creationId xmlns:a16="http://schemas.microsoft.com/office/drawing/2014/main" id="{6F712BC0-D480-4DF4-9205-4D5A3C5FB23B}"/>
              </a:ext>
            </a:extLst>
          </p:cNvPr>
          <p:cNvGraphicFramePr>
            <a:graphicFrameLocks noGrp="1"/>
          </p:cNvGraphicFramePr>
          <p:nvPr>
            <p:extLst>
              <p:ext uri="{D42A27DB-BD31-4B8C-83A1-F6EECF244321}">
                <p14:modId xmlns:p14="http://schemas.microsoft.com/office/powerpoint/2010/main" val="1765211543"/>
              </p:ext>
            </p:extLst>
          </p:nvPr>
        </p:nvGraphicFramePr>
        <p:xfrm>
          <a:off x="143933" y="2439538"/>
          <a:ext cx="1106883" cy="365760"/>
        </p:xfrm>
        <a:graphic>
          <a:graphicData uri="http://schemas.openxmlformats.org/drawingml/2006/table">
            <a:tbl>
              <a:tblPr firstRow="1" bandRow="1">
                <a:tableStyleId>{2D5ABB26-0587-4C30-8999-92F81FD0307C}</a:tableStyleId>
              </a:tblPr>
              <a:tblGrid>
                <a:gridCol w="368961">
                  <a:extLst>
                    <a:ext uri="{9D8B030D-6E8A-4147-A177-3AD203B41FA5}">
                      <a16:colId xmlns:a16="http://schemas.microsoft.com/office/drawing/2014/main" val="20000"/>
                    </a:ext>
                  </a:extLst>
                </a:gridCol>
                <a:gridCol w="368961">
                  <a:extLst>
                    <a:ext uri="{9D8B030D-6E8A-4147-A177-3AD203B41FA5}">
                      <a16:colId xmlns:a16="http://schemas.microsoft.com/office/drawing/2014/main" val="20001"/>
                    </a:ext>
                  </a:extLst>
                </a:gridCol>
                <a:gridCol w="368961">
                  <a:extLst>
                    <a:ext uri="{9D8B030D-6E8A-4147-A177-3AD203B41FA5}">
                      <a16:colId xmlns:a16="http://schemas.microsoft.com/office/drawing/2014/main" val="20002"/>
                    </a:ext>
                  </a:extLst>
                </a:gridCol>
              </a:tblGrid>
              <a:tr h="302987">
                <a:tc>
                  <a:txBody>
                    <a:bodyPr/>
                    <a:lstStyle/>
                    <a:p>
                      <a:pPr algn="r"/>
                      <a:r>
                        <a:rPr lang="en-CA" sz="1800" dirty="0">
                          <a:latin typeface="Consolas" panose="020B06090202040302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1800" dirty="0">
                          <a:latin typeface="Consolas" panose="020B06090202040302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1800" dirty="0">
                          <a:latin typeface="Consolas" panose="020B06090202040302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15" name="Table 14">
            <a:extLst>
              <a:ext uri="{FF2B5EF4-FFF2-40B4-BE49-F238E27FC236}">
                <a16:creationId xmlns:a16="http://schemas.microsoft.com/office/drawing/2014/main" id="{3824CA45-CB0A-4D9B-A6A0-C33EEB3E672B}"/>
              </a:ext>
            </a:extLst>
          </p:cNvPr>
          <p:cNvGraphicFramePr>
            <a:graphicFrameLocks noGrp="1"/>
          </p:cNvGraphicFramePr>
          <p:nvPr>
            <p:extLst>
              <p:ext uri="{D42A27DB-BD31-4B8C-83A1-F6EECF244321}">
                <p14:modId xmlns:p14="http://schemas.microsoft.com/office/powerpoint/2010/main" val="3441488540"/>
              </p:ext>
            </p:extLst>
          </p:nvPr>
        </p:nvGraphicFramePr>
        <p:xfrm>
          <a:off x="1250816" y="2439538"/>
          <a:ext cx="737922" cy="365760"/>
        </p:xfrm>
        <a:graphic>
          <a:graphicData uri="http://schemas.openxmlformats.org/drawingml/2006/table">
            <a:tbl>
              <a:tblPr firstRow="1" bandRow="1">
                <a:tableStyleId>{2D5ABB26-0587-4C30-8999-92F81FD0307C}</a:tableStyleId>
              </a:tblPr>
              <a:tblGrid>
                <a:gridCol w="368961">
                  <a:extLst>
                    <a:ext uri="{9D8B030D-6E8A-4147-A177-3AD203B41FA5}">
                      <a16:colId xmlns:a16="http://schemas.microsoft.com/office/drawing/2014/main" val="20000"/>
                    </a:ext>
                  </a:extLst>
                </a:gridCol>
                <a:gridCol w="368961">
                  <a:extLst>
                    <a:ext uri="{9D8B030D-6E8A-4147-A177-3AD203B41FA5}">
                      <a16:colId xmlns:a16="http://schemas.microsoft.com/office/drawing/2014/main" val="20001"/>
                    </a:ext>
                  </a:extLst>
                </a:gridCol>
              </a:tblGrid>
              <a:tr h="302987">
                <a:tc>
                  <a:txBody>
                    <a:bodyPr/>
                    <a:lstStyle/>
                    <a:p>
                      <a:pPr algn="r"/>
                      <a:r>
                        <a:rPr lang="en-CA" sz="1800" dirty="0">
                          <a:latin typeface="Consolas" panose="020B0609020204030204" pitchFamily="49"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1800" dirty="0">
                          <a:latin typeface="Consolas" panose="020B0609020204030204" pitchFamily="49"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16" name="Table 15">
            <a:extLst>
              <a:ext uri="{FF2B5EF4-FFF2-40B4-BE49-F238E27FC236}">
                <a16:creationId xmlns:a16="http://schemas.microsoft.com/office/drawing/2014/main" id="{9CB24130-F927-4FD5-B36C-7CF8617F3F4D}"/>
              </a:ext>
            </a:extLst>
          </p:cNvPr>
          <p:cNvGraphicFramePr>
            <a:graphicFrameLocks noGrp="1"/>
          </p:cNvGraphicFramePr>
          <p:nvPr>
            <p:extLst>
              <p:ext uri="{D42A27DB-BD31-4B8C-83A1-F6EECF244321}">
                <p14:modId xmlns:p14="http://schemas.microsoft.com/office/powerpoint/2010/main" val="1437596774"/>
              </p:ext>
            </p:extLst>
          </p:nvPr>
        </p:nvGraphicFramePr>
        <p:xfrm>
          <a:off x="1988660" y="2439538"/>
          <a:ext cx="737922" cy="365760"/>
        </p:xfrm>
        <a:graphic>
          <a:graphicData uri="http://schemas.openxmlformats.org/drawingml/2006/table">
            <a:tbl>
              <a:tblPr firstRow="1" bandRow="1">
                <a:tableStyleId>{2D5ABB26-0587-4C30-8999-92F81FD0307C}</a:tableStyleId>
              </a:tblPr>
              <a:tblGrid>
                <a:gridCol w="368961">
                  <a:extLst>
                    <a:ext uri="{9D8B030D-6E8A-4147-A177-3AD203B41FA5}">
                      <a16:colId xmlns:a16="http://schemas.microsoft.com/office/drawing/2014/main" val="20000"/>
                    </a:ext>
                  </a:extLst>
                </a:gridCol>
                <a:gridCol w="368961">
                  <a:extLst>
                    <a:ext uri="{9D8B030D-6E8A-4147-A177-3AD203B41FA5}">
                      <a16:colId xmlns:a16="http://schemas.microsoft.com/office/drawing/2014/main" val="20001"/>
                    </a:ext>
                  </a:extLst>
                </a:gridCol>
              </a:tblGrid>
              <a:tr h="302987">
                <a:tc>
                  <a:txBody>
                    <a:bodyPr/>
                    <a:lstStyle/>
                    <a:p>
                      <a:pPr algn="r"/>
                      <a:r>
                        <a:rPr lang="en-CA" sz="1800" dirty="0">
                          <a:latin typeface="Consolas" panose="020B06090202040302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1800" dirty="0">
                          <a:latin typeface="Consolas" panose="020B06090202040302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17" name="Table 16">
            <a:extLst>
              <a:ext uri="{FF2B5EF4-FFF2-40B4-BE49-F238E27FC236}">
                <a16:creationId xmlns:a16="http://schemas.microsoft.com/office/drawing/2014/main" id="{74166D00-9012-47E2-9CB8-A67811214BA2}"/>
              </a:ext>
            </a:extLst>
          </p:cNvPr>
          <p:cNvGraphicFramePr>
            <a:graphicFrameLocks noGrp="1"/>
          </p:cNvGraphicFramePr>
          <p:nvPr>
            <p:extLst>
              <p:ext uri="{D42A27DB-BD31-4B8C-83A1-F6EECF244321}">
                <p14:modId xmlns:p14="http://schemas.microsoft.com/office/powerpoint/2010/main" val="278705152"/>
              </p:ext>
            </p:extLst>
          </p:nvPr>
        </p:nvGraphicFramePr>
        <p:xfrm>
          <a:off x="4937225" y="2436271"/>
          <a:ext cx="737922" cy="365760"/>
        </p:xfrm>
        <a:graphic>
          <a:graphicData uri="http://schemas.openxmlformats.org/drawingml/2006/table">
            <a:tbl>
              <a:tblPr firstRow="1" bandRow="1">
                <a:tableStyleId>{2D5ABB26-0587-4C30-8999-92F81FD0307C}</a:tableStyleId>
              </a:tblPr>
              <a:tblGrid>
                <a:gridCol w="368961">
                  <a:extLst>
                    <a:ext uri="{9D8B030D-6E8A-4147-A177-3AD203B41FA5}">
                      <a16:colId xmlns:a16="http://schemas.microsoft.com/office/drawing/2014/main" val="20000"/>
                    </a:ext>
                  </a:extLst>
                </a:gridCol>
                <a:gridCol w="368961">
                  <a:extLst>
                    <a:ext uri="{9D8B030D-6E8A-4147-A177-3AD203B41FA5}">
                      <a16:colId xmlns:a16="http://schemas.microsoft.com/office/drawing/2014/main" val="20001"/>
                    </a:ext>
                  </a:extLst>
                </a:gridCol>
              </a:tblGrid>
              <a:tr h="302987">
                <a:tc>
                  <a:txBody>
                    <a:bodyPr/>
                    <a:lstStyle/>
                    <a:p>
                      <a:pPr algn="r"/>
                      <a:r>
                        <a:rPr lang="en-CA" sz="1800" dirty="0">
                          <a:latin typeface="Consolas" panose="020B0609020204030204" pitchFamily="49"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1800" dirty="0">
                          <a:latin typeface="Consolas" panose="020B0609020204030204" pitchFamily="49"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18" name="Table 17">
            <a:extLst>
              <a:ext uri="{FF2B5EF4-FFF2-40B4-BE49-F238E27FC236}">
                <a16:creationId xmlns:a16="http://schemas.microsoft.com/office/drawing/2014/main" id="{FD9D54FA-1FFD-47E0-A057-21CD348E09C2}"/>
              </a:ext>
            </a:extLst>
          </p:cNvPr>
          <p:cNvGraphicFramePr>
            <a:graphicFrameLocks noGrp="1"/>
          </p:cNvGraphicFramePr>
          <p:nvPr>
            <p:extLst>
              <p:ext uri="{D42A27DB-BD31-4B8C-83A1-F6EECF244321}">
                <p14:modId xmlns:p14="http://schemas.microsoft.com/office/powerpoint/2010/main" val="583091081"/>
              </p:ext>
            </p:extLst>
          </p:nvPr>
        </p:nvGraphicFramePr>
        <p:xfrm>
          <a:off x="4203033" y="2436738"/>
          <a:ext cx="737922" cy="365760"/>
        </p:xfrm>
        <a:graphic>
          <a:graphicData uri="http://schemas.openxmlformats.org/drawingml/2006/table">
            <a:tbl>
              <a:tblPr firstRow="1" bandRow="1">
                <a:tableStyleId>{2D5ABB26-0587-4C30-8999-92F81FD0307C}</a:tableStyleId>
              </a:tblPr>
              <a:tblGrid>
                <a:gridCol w="368961">
                  <a:extLst>
                    <a:ext uri="{9D8B030D-6E8A-4147-A177-3AD203B41FA5}">
                      <a16:colId xmlns:a16="http://schemas.microsoft.com/office/drawing/2014/main" val="20000"/>
                    </a:ext>
                  </a:extLst>
                </a:gridCol>
                <a:gridCol w="368961">
                  <a:extLst>
                    <a:ext uri="{9D8B030D-6E8A-4147-A177-3AD203B41FA5}">
                      <a16:colId xmlns:a16="http://schemas.microsoft.com/office/drawing/2014/main" val="20001"/>
                    </a:ext>
                  </a:extLst>
                </a:gridCol>
              </a:tblGrid>
              <a:tr h="302987">
                <a:tc>
                  <a:txBody>
                    <a:bodyPr/>
                    <a:lstStyle/>
                    <a:p>
                      <a:pPr algn="r"/>
                      <a:r>
                        <a:rPr lang="en-CA" sz="1800" dirty="0">
                          <a:latin typeface="Consolas" panose="020B0609020204030204" pitchFamily="49"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1800" dirty="0">
                          <a:latin typeface="Consolas" panose="020B0609020204030204" pitchFamily="49"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19" name="Table 18">
            <a:extLst>
              <a:ext uri="{FF2B5EF4-FFF2-40B4-BE49-F238E27FC236}">
                <a16:creationId xmlns:a16="http://schemas.microsoft.com/office/drawing/2014/main" id="{365CEB6E-5E7F-4895-9061-163C7F1337BF}"/>
              </a:ext>
            </a:extLst>
          </p:cNvPr>
          <p:cNvGraphicFramePr>
            <a:graphicFrameLocks noGrp="1"/>
          </p:cNvGraphicFramePr>
          <p:nvPr>
            <p:extLst>
              <p:ext uri="{D42A27DB-BD31-4B8C-83A1-F6EECF244321}">
                <p14:modId xmlns:p14="http://schemas.microsoft.com/office/powerpoint/2010/main" val="3976401220"/>
              </p:ext>
            </p:extLst>
          </p:nvPr>
        </p:nvGraphicFramePr>
        <p:xfrm>
          <a:off x="5675069" y="2436038"/>
          <a:ext cx="1106883" cy="365760"/>
        </p:xfrm>
        <a:graphic>
          <a:graphicData uri="http://schemas.openxmlformats.org/drawingml/2006/table">
            <a:tbl>
              <a:tblPr firstRow="1" bandRow="1">
                <a:tableStyleId>{2D5ABB26-0587-4C30-8999-92F81FD0307C}</a:tableStyleId>
              </a:tblPr>
              <a:tblGrid>
                <a:gridCol w="368961">
                  <a:extLst>
                    <a:ext uri="{9D8B030D-6E8A-4147-A177-3AD203B41FA5}">
                      <a16:colId xmlns:a16="http://schemas.microsoft.com/office/drawing/2014/main" val="20000"/>
                    </a:ext>
                  </a:extLst>
                </a:gridCol>
                <a:gridCol w="368961">
                  <a:extLst>
                    <a:ext uri="{9D8B030D-6E8A-4147-A177-3AD203B41FA5}">
                      <a16:colId xmlns:a16="http://schemas.microsoft.com/office/drawing/2014/main" val="20001"/>
                    </a:ext>
                  </a:extLst>
                </a:gridCol>
                <a:gridCol w="368961">
                  <a:extLst>
                    <a:ext uri="{9D8B030D-6E8A-4147-A177-3AD203B41FA5}">
                      <a16:colId xmlns:a16="http://schemas.microsoft.com/office/drawing/2014/main" val="20002"/>
                    </a:ext>
                  </a:extLst>
                </a:gridCol>
              </a:tblGrid>
              <a:tr h="302987">
                <a:tc>
                  <a:txBody>
                    <a:bodyPr/>
                    <a:lstStyle/>
                    <a:p>
                      <a:pPr algn="r"/>
                      <a:r>
                        <a:rPr lang="en-CA" sz="1800" dirty="0">
                          <a:latin typeface="Consolas" panose="020B0609020204030204" pitchFamily="49"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1800" dirty="0">
                          <a:latin typeface="Consolas" panose="020B0609020204030204" pitchFamily="49"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1800" dirty="0">
                          <a:latin typeface="Consolas" panose="020B0609020204030204" pitchFamily="49"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21" name="Table 20">
            <a:extLst>
              <a:ext uri="{FF2B5EF4-FFF2-40B4-BE49-F238E27FC236}">
                <a16:creationId xmlns:a16="http://schemas.microsoft.com/office/drawing/2014/main" id="{14DBA22F-8BB2-4410-86B5-C724F718AFE3}"/>
              </a:ext>
            </a:extLst>
          </p:cNvPr>
          <p:cNvGraphicFramePr>
            <a:graphicFrameLocks noGrp="1"/>
          </p:cNvGraphicFramePr>
          <p:nvPr>
            <p:extLst>
              <p:ext uri="{D42A27DB-BD31-4B8C-83A1-F6EECF244321}">
                <p14:modId xmlns:p14="http://schemas.microsoft.com/office/powerpoint/2010/main" val="3671956686"/>
              </p:ext>
            </p:extLst>
          </p:nvPr>
        </p:nvGraphicFramePr>
        <p:xfrm>
          <a:off x="6786064" y="2435804"/>
          <a:ext cx="1475844" cy="365760"/>
        </p:xfrm>
        <a:graphic>
          <a:graphicData uri="http://schemas.openxmlformats.org/drawingml/2006/table">
            <a:tbl>
              <a:tblPr firstRow="1" bandRow="1">
                <a:tableStyleId>{2D5ABB26-0587-4C30-8999-92F81FD0307C}</a:tableStyleId>
              </a:tblPr>
              <a:tblGrid>
                <a:gridCol w="368961">
                  <a:extLst>
                    <a:ext uri="{9D8B030D-6E8A-4147-A177-3AD203B41FA5}">
                      <a16:colId xmlns:a16="http://schemas.microsoft.com/office/drawing/2014/main" val="20000"/>
                    </a:ext>
                  </a:extLst>
                </a:gridCol>
                <a:gridCol w="368961">
                  <a:extLst>
                    <a:ext uri="{9D8B030D-6E8A-4147-A177-3AD203B41FA5}">
                      <a16:colId xmlns:a16="http://schemas.microsoft.com/office/drawing/2014/main" val="20001"/>
                    </a:ext>
                  </a:extLst>
                </a:gridCol>
                <a:gridCol w="368961">
                  <a:extLst>
                    <a:ext uri="{9D8B030D-6E8A-4147-A177-3AD203B41FA5}">
                      <a16:colId xmlns:a16="http://schemas.microsoft.com/office/drawing/2014/main" val="20002"/>
                    </a:ext>
                  </a:extLst>
                </a:gridCol>
                <a:gridCol w="368961">
                  <a:extLst>
                    <a:ext uri="{9D8B030D-6E8A-4147-A177-3AD203B41FA5}">
                      <a16:colId xmlns:a16="http://schemas.microsoft.com/office/drawing/2014/main" val="20003"/>
                    </a:ext>
                  </a:extLst>
                </a:gridCol>
              </a:tblGrid>
              <a:tr h="302987">
                <a:tc>
                  <a:txBody>
                    <a:bodyPr/>
                    <a:lstStyle/>
                    <a:p>
                      <a:pPr algn="r"/>
                      <a:r>
                        <a:rPr lang="en-CA" sz="1800" dirty="0">
                          <a:latin typeface="Consolas" panose="020B0609020204030204" pitchFamily="49"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1800" dirty="0">
                          <a:latin typeface="Consolas" panose="020B0609020204030204" pitchFamily="49"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1800" dirty="0">
                          <a:latin typeface="Consolas" panose="020B0609020204030204" pitchFamily="49"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1800" dirty="0">
                          <a:latin typeface="Consolas" panose="020B0609020204030204" pitchFamily="49"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22" name="Table 21">
            <a:extLst>
              <a:ext uri="{FF2B5EF4-FFF2-40B4-BE49-F238E27FC236}">
                <a16:creationId xmlns:a16="http://schemas.microsoft.com/office/drawing/2014/main" id="{5B6F2182-5FF9-4A2A-8918-CE8EBF7F8180}"/>
              </a:ext>
            </a:extLst>
          </p:cNvPr>
          <p:cNvGraphicFramePr>
            <a:graphicFrameLocks noGrp="1"/>
          </p:cNvGraphicFramePr>
          <p:nvPr>
            <p:extLst>
              <p:ext uri="{D42A27DB-BD31-4B8C-83A1-F6EECF244321}">
                <p14:modId xmlns:p14="http://schemas.microsoft.com/office/powerpoint/2010/main" val="1585406511"/>
              </p:ext>
            </p:extLst>
          </p:nvPr>
        </p:nvGraphicFramePr>
        <p:xfrm>
          <a:off x="8254595" y="2435804"/>
          <a:ext cx="737922" cy="365760"/>
        </p:xfrm>
        <a:graphic>
          <a:graphicData uri="http://schemas.openxmlformats.org/drawingml/2006/table">
            <a:tbl>
              <a:tblPr firstRow="1" bandRow="1">
                <a:tableStyleId>{2D5ABB26-0587-4C30-8999-92F81FD0307C}</a:tableStyleId>
              </a:tblPr>
              <a:tblGrid>
                <a:gridCol w="368961">
                  <a:extLst>
                    <a:ext uri="{9D8B030D-6E8A-4147-A177-3AD203B41FA5}">
                      <a16:colId xmlns:a16="http://schemas.microsoft.com/office/drawing/2014/main" val="20000"/>
                    </a:ext>
                  </a:extLst>
                </a:gridCol>
                <a:gridCol w="368961">
                  <a:extLst>
                    <a:ext uri="{9D8B030D-6E8A-4147-A177-3AD203B41FA5}">
                      <a16:colId xmlns:a16="http://schemas.microsoft.com/office/drawing/2014/main" val="20001"/>
                    </a:ext>
                  </a:extLst>
                </a:gridCol>
              </a:tblGrid>
              <a:tr h="302987">
                <a:tc>
                  <a:txBody>
                    <a:bodyPr/>
                    <a:lstStyle/>
                    <a:p>
                      <a:pPr algn="r"/>
                      <a:r>
                        <a:rPr lang="en-CA" sz="1800" dirty="0">
                          <a:latin typeface="Consolas" panose="020B0609020204030204" pitchFamily="49"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CA" sz="1800" dirty="0">
                          <a:latin typeface="Consolas" panose="020B0609020204030204" pitchFamily="49"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pic>
        <p:nvPicPr>
          <p:cNvPr id="26" name="Audio 25">
            <a:hlinkClick r:id="" action="ppaction://media"/>
            <a:extLst>
              <a:ext uri="{FF2B5EF4-FFF2-40B4-BE49-F238E27FC236}">
                <a16:creationId xmlns:a16="http://schemas.microsoft.com/office/drawing/2014/main" id="{3D3B3B6F-4F2D-4C51-86EC-F8593330E2C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3452899751"/>
      </p:ext>
    </p:extLst>
  </p:cSld>
  <p:clrMapOvr>
    <a:masterClrMapping/>
  </p:clrMapOvr>
  <mc:AlternateContent xmlns:mc="http://schemas.openxmlformats.org/markup-compatibility/2006">
    <mc:Choice xmlns:p14="http://schemas.microsoft.com/office/powerpoint/2010/main" Requires="p14">
      <p:transition spd="slow" p14:dur="2000" advTm="83248"/>
    </mc:Choice>
    <mc:Fallback>
      <p:transition spd="slow" advTm="83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2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14.8|12.4|0.3|0.5|0.1|2.1|0.1|1.8|0.1|1.9|0.7|1.7|0.2|0.3|0.4|0.4|1.8|0.3|0.2|1.4|0.4|0.8|0.9"/>
</p:tagLst>
</file>

<file path=ppt/tags/tag10.xml><?xml version="1.0" encoding="utf-8"?>
<p:tagLst xmlns:a="http://schemas.openxmlformats.org/drawingml/2006/main" xmlns:r="http://schemas.openxmlformats.org/officeDocument/2006/relationships" xmlns:p="http://schemas.openxmlformats.org/presentationml/2006/main">
  <p:tag name="TIMING" val="|8.7|4.4|8.2|3.1|6.8|2.3|5.1|2.8|8.1|1.6|1|1.1|2|37.5|7.2"/>
</p:tagLst>
</file>

<file path=ppt/tags/tag11.xml><?xml version="1.0" encoding="utf-8"?>
<p:tagLst xmlns:a="http://schemas.openxmlformats.org/drawingml/2006/main" xmlns:r="http://schemas.openxmlformats.org/officeDocument/2006/relationships" xmlns:p="http://schemas.openxmlformats.org/presentationml/2006/main">
  <p:tag name="TIMING" val="|7.9|9.2|20.6"/>
</p:tagLst>
</file>

<file path=ppt/tags/tag12.xml><?xml version="1.0" encoding="utf-8"?>
<p:tagLst xmlns:a="http://schemas.openxmlformats.org/drawingml/2006/main" xmlns:r="http://schemas.openxmlformats.org/officeDocument/2006/relationships" xmlns:p="http://schemas.openxmlformats.org/presentationml/2006/main">
  <p:tag name="TIMING" val="|22.1"/>
</p:tagLst>
</file>

<file path=ppt/tags/tag13.xml><?xml version="1.0" encoding="utf-8"?>
<p:tagLst xmlns:a="http://schemas.openxmlformats.org/drawingml/2006/main" xmlns:r="http://schemas.openxmlformats.org/officeDocument/2006/relationships" xmlns:p="http://schemas.openxmlformats.org/presentationml/2006/main">
  <p:tag name="TIMING" val="|10.6|67.6|62.9|9.7"/>
</p:tagLst>
</file>

<file path=ppt/tags/tag14.xml><?xml version="1.0" encoding="utf-8"?>
<p:tagLst xmlns:a="http://schemas.openxmlformats.org/drawingml/2006/main" xmlns:r="http://schemas.openxmlformats.org/officeDocument/2006/relationships" xmlns:p="http://schemas.openxmlformats.org/presentationml/2006/main">
  <p:tag name="TIMING" val="|16.1|5.4|8.7|10.7|31.8"/>
</p:tagLst>
</file>

<file path=ppt/tags/tag2.xml><?xml version="1.0" encoding="utf-8"?>
<p:tagLst xmlns:a="http://schemas.openxmlformats.org/drawingml/2006/main" xmlns:r="http://schemas.openxmlformats.org/officeDocument/2006/relationships" xmlns:p="http://schemas.openxmlformats.org/presentationml/2006/main">
  <p:tag name="TIMING" val="|12.7|8.1|3.9|6.5|11.2"/>
</p:tagLst>
</file>

<file path=ppt/tags/tag3.xml><?xml version="1.0" encoding="utf-8"?>
<p:tagLst xmlns:a="http://schemas.openxmlformats.org/drawingml/2006/main" xmlns:r="http://schemas.openxmlformats.org/officeDocument/2006/relationships" xmlns:p="http://schemas.openxmlformats.org/presentationml/2006/main">
  <p:tag name="TIMING" val="|7.2|5.1|12.4|13.5|7.1|0.9|1|0.9|0.8|1|1.2|0.9|1.3|0.5|0.4|0.4|0.5|0.5|0.4|0.4|0.4|0.4|0.4|0.4|0.4|0.4"/>
</p:tagLst>
</file>

<file path=ppt/tags/tag4.xml><?xml version="1.0" encoding="utf-8"?>
<p:tagLst xmlns:a="http://schemas.openxmlformats.org/drawingml/2006/main" xmlns:r="http://schemas.openxmlformats.org/officeDocument/2006/relationships" xmlns:p="http://schemas.openxmlformats.org/presentationml/2006/main">
  <p:tag name="TIMING" val="|10.1|9.3"/>
</p:tagLst>
</file>

<file path=ppt/tags/tag5.xml><?xml version="1.0" encoding="utf-8"?>
<p:tagLst xmlns:a="http://schemas.openxmlformats.org/drawingml/2006/main" xmlns:r="http://schemas.openxmlformats.org/officeDocument/2006/relationships" xmlns:p="http://schemas.openxmlformats.org/presentationml/2006/main">
  <p:tag name="TIMING" val="|5.4|17.5|28.6|8.1|6|5.2|5.3|3.2|5.4|1|4.1|6.6|2.7|2.5|2.1|2.8|2.5|3|3.1|2.6|0.8|3.1|3.8|3.8|3.4|4.1|5.8"/>
</p:tagLst>
</file>

<file path=ppt/tags/tag6.xml><?xml version="1.0" encoding="utf-8"?>
<p:tagLst xmlns:a="http://schemas.openxmlformats.org/drawingml/2006/main" xmlns:r="http://schemas.openxmlformats.org/officeDocument/2006/relationships" xmlns:p="http://schemas.openxmlformats.org/presentationml/2006/main">
  <p:tag name="TIMING" val="|7|44.2|24|13.5|14|20.3"/>
</p:tagLst>
</file>

<file path=ppt/tags/tag7.xml><?xml version="1.0" encoding="utf-8"?>
<p:tagLst xmlns:a="http://schemas.openxmlformats.org/drawingml/2006/main" xmlns:r="http://schemas.openxmlformats.org/officeDocument/2006/relationships" xmlns:p="http://schemas.openxmlformats.org/presentationml/2006/main">
  <p:tag name="TIMING" val="|9.6|17.6|19.5|10.2|3.7|3.1|3.7|1.4|1.5|2.4|1.3"/>
</p:tagLst>
</file>

<file path=ppt/tags/tag8.xml><?xml version="1.0" encoding="utf-8"?>
<p:tagLst xmlns:a="http://schemas.openxmlformats.org/drawingml/2006/main" xmlns:r="http://schemas.openxmlformats.org/officeDocument/2006/relationships" xmlns:p="http://schemas.openxmlformats.org/presentationml/2006/main">
  <p:tag name="TIMING" val="|8|26.9|33.2|48.4|15.8|14.2|15.9|50"/>
</p:tagLst>
</file>

<file path=ppt/tags/tag9.xml><?xml version="1.0" encoding="utf-8"?>
<p:tagLst xmlns:a="http://schemas.openxmlformats.org/drawingml/2006/main" xmlns:r="http://schemas.openxmlformats.org/officeDocument/2006/relationships" xmlns:p="http://schemas.openxmlformats.org/presentationml/2006/main">
  <p:tag name="TIMING" val="|17.3|8.5|6.3|56.5|6.8|21.6|101.9|10"/>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73418</TotalTime>
  <Words>2470</Words>
  <Application>Microsoft Office PowerPoint</Application>
  <PresentationFormat>On-screen Show (4:3)</PresentationFormat>
  <Paragraphs>688</Paragraphs>
  <Slides>22</Slides>
  <Notes>0</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Consolas</vt:lpstr>
      <vt:lpstr>Constantia</vt:lpstr>
      <vt:lpstr>Georgia</vt:lpstr>
      <vt:lpstr>Times New Roman</vt:lpstr>
      <vt:lpstr>Custom Design</vt:lpstr>
      <vt:lpstr>Counting sort</vt:lpstr>
      <vt:lpstr>Outline</vt:lpstr>
      <vt:lpstr>Sorting coins</vt:lpstr>
      <vt:lpstr>Sorting coins</vt:lpstr>
      <vt:lpstr>Sorting coins</vt:lpstr>
      <vt:lpstr>Sorting coins</vt:lpstr>
      <vt:lpstr>Counting the number of appearances</vt:lpstr>
      <vt:lpstr>Counting the number of appearances</vt:lpstr>
      <vt:lpstr>Filling in the original array</vt:lpstr>
      <vt:lpstr>Filling in the original array</vt:lpstr>
      <vt:lpstr>Filling in the original array</vt:lpstr>
      <vt:lpstr>Filling in the original array</vt:lpstr>
      <vt:lpstr>Filling in the original array</vt:lpstr>
      <vt:lpstr>Counting the number of appearances</vt:lpstr>
      <vt:lpstr>Why two approaches?</vt:lpstr>
      <vt:lpstr>How much faster is counting sort?</vt:lpstr>
      <vt:lpstr>One fundamental difference</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cp:lastModifiedBy>
  <cp:revision>1437</cp:revision>
  <dcterms:created xsi:type="dcterms:W3CDTF">2009-09-11T23:00:44Z</dcterms:created>
  <dcterms:modified xsi:type="dcterms:W3CDTF">2020-11-28T20:07:10Z</dcterms:modified>
</cp:coreProperties>
</file>